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8"/>
  </p:notesMasterIdLst>
  <p:sldIdLst>
    <p:sldId id="258" r:id="rId3"/>
    <p:sldId id="260" r:id="rId4"/>
    <p:sldId id="259" r:id="rId5"/>
    <p:sldId id="287" r:id="rId6"/>
    <p:sldId id="288" r:id="rId7"/>
    <p:sldId id="273" r:id="rId8"/>
    <p:sldId id="285" r:id="rId9"/>
    <p:sldId id="284" r:id="rId10"/>
    <p:sldId id="261" r:id="rId11"/>
    <p:sldId id="274" r:id="rId12"/>
    <p:sldId id="281" r:id="rId13"/>
    <p:sldId id="262" r:id="rId14"/>
    <p:sldId id="295" r:id="rId15"/>
    <p:sldId id="296" r:id="rId16"/>
    <p:sldId id="286" r:id="rId17"/>
    <p:sldId id="266" r:id="rId18"/>
    <p:sldId id="263" r:id="rId19"/>
    <p:sldId id="264" r:id="rId20"/>
    <p:sldId id="272" r:id="rId21"/>
    <p:sldId id="275" r:id="rId22"/>
    <p:sldId id="276" r:id="rId23"/>
    <p:sldId id="279" r:id="rId24"/>
    <p:sldId id="269" r:id="rId25"/>
    <p:sldId id="293" r:id="rId26"/>
    <p:sldId id="297" r:id="rId27"/>
    <p:sldId id="271" r:id="rId28"/>
    <p:sldId id="270" r:id="rId29"/>
    <p:sldId id="294" r:id="rId30"/>
    <p:sldId id="291" r:id="rId31"/>
    <p:sldId id="292" r:id="rId32"/>
    <p:sldId id="290" r:id="rId33"/>
    <p:sldId id="289" r:id="rId34"/>
    <p:sldId id="282" r:id="rId35"/>
    <p:sldId id="298" r:id="rId36"/>
    <p:sldId id="25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Drake" initials="JD" lastIdx="9" clrIdx="0">
    <p:extLst>
      <p:ext uri="{19B8F6BF-5375-455C-9EA6-DF929625EA0E}">
        <p15:presenceInfo xmlns:p15="http://schemas.microsoft.com/office/powerpoint/2012/main" userId="S::jennifer.drake@naccrra.org::71627aeb-f6a6-4f01-9efe-a959d72220c7" providerId="AD"/>
      </p:ext>
    </p:extLst>
  </p:cmAuthor>
  <p:cmAuthor id="2" name="Courtney Penn" initials="CP" lastIdx="11" clrIdx="1">
    <p:extLst>
      <p:ext uri="{19B8F6BF-5375-455C-9EA6-DF929625EA0E}">
        <p15:presenceInfo xmlns:p15="http://schemas.microsoft.com/office/powerpoint/2012/main" userId="S::Courtney.Penn@naccrra.org::b4a82c1b-086e-404c-8a32-0f2a8090e235" providerId="AD"/>
      </p:ext>
    </p:extLst>
  </p:cmAuthor>
  <p:cmAuthor id="3" name="Crystal Givens" initials="CG" lastIdx="1" clrIdx="2">
    <p:extLst>
      <p:ext uri="{19B8F6BF-5375-455C-9EA6-DF929625EA0E}">
        <p15:presenceInfo xmlns:p15="http://schemas.microsoft.com/office/powerpoint/2012/main" userId="S::crystal.givens@naccrra.org::0741b075-ec67-4646-8227-d697199a13bb" providerId="AD"/>
      </p:ext>
    </p:extLst>
  </p:cmAuthor>
  <p:cmAuthor id="4" name="Nicole Garro" initials="NG" lastIdx="7" clrIdx="3">
    <p:extLst>
      <p:ext uri="{19B8F6BF-5375-455C-9EA6-DF929625EA0E}">
        <p15:presenceInfo xmlns:p15="http://schemas.microsoft.com/office/powerpoint/2012/main" userId="S::nicole.garro@naccrra.org::3e09a5e4-b35a-42db-bd72-28b305ad99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0B1A8-798B-4B30-B80C-7938F7E1F900}" v="962" dt="2020-09-30T14:52:33.752"/>
    <p1510:client id="{355CABD7-517C-9C76-CD88-1EDD5EFED8BF}" v="17" dt="2020-09-30T20:13:39.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7970" autoAdjust="0"/>
  </p:normalViewPr>
  <p:slideViewPr>
    <p:cSldViewPr snapToGrid="0">
      <p:cViewPr varScale="1">
        <p:scale>
          <a:sx n="88" d="100"/>
          <a:sy n="88" d="100"/>
        </p:scale>
        <p:origin x="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tney Penn" userId="b4a82c1b-086e-404c-8a32-0f2a8090e235" providerId="ADAL" clId="{1860B1A8-798B-4B30-B80C-7938F7E1F900}"/>
    <pc:docChg chg="undo custSel mod addSld delSld modSld sldOrd">
      <pc:chgData name="Courtney Penn" userId="b4a82c1b-086e-404c-8a32-0f2a8090e235" providerId="ADAL" clId="{1860B1A8-798B-4B30-B80C-7938F7E1F900}" dt="2020-09-30T20:40:45.080" v="15703" actId="5793"/>
      <pc:docMkLst>
        <pc:docMk/>
      </pc:docMkLst>
      <pc:sldChg chg="addSp delSp modSp add mod modClrScheme chgLayout modNotesTx">
        <pc:chgData name="Courtney Penn" userId="b4a82c1b-086e-404c-8a32-0f2a8090e235" providerId="ADAL" clId="{1860B1A8-798B-4B30-B80C-7938F7E1F900}" dt="2020-09-30T13:19:42.291" v="12324"/>
        <pc:sldMkLst>
          <pc:docMk/>
          <pc:sldMk cId="2588260671" sldId="256"/>
        </pc:sldMkLst>
        <pc:spChg chg="del mod ord">
          <ac:chgData name="Courtney Penn" userId="b4a82c1b-086e-404c-8a32-0f2a8090e235" providerId="ADAL" clId="{1860B1A8-798B-4B30-B80C-7938F7E1F900}" dt="2020-09-30T13:18:32.820" v="12315" actId="700"/>
          <ac:spMkLst>
            <pc:docMk/>
            <pc:sldMk cId="2588260671" sldId="256"/>
            <ac:spMk id="2" creationId="{B214FB82-0251-4A13-8260-0FE4E8CFE264}"/>
          </ac:spMkLst>
        </pc:spChg>
        <pc:spChg chg="del mod ord">
          <ac:chgData name="Courtney Penn" userId="b4a82c1b-086e-404c-8a32-0f2a8090e235" providerId="ADAL" clId="{1860B1A8-798B-4B30-B80C-7938F7E1F900}" dt="2020-09-30T13:18:32.820" v="12315" actId="700"/>
          <ac:spMkLst>
            <pc:docMk/>
            <pc:sldMk cId="2588260671" sldId="256"/>
            <ac:spMk id="3" creationId="{F81B5050-1B6A-4B18-93B1-B6FB3E38022B}"/>
          </ac:spMkLst>
        </pc:spChg>
        <pc:spChg chg="add mod ord">
          <ac:chgData name="Courtney Penn" userId="b4a82c1b-086e-404c-8a32-0f2a8090e235" providerId="ADAL" clId="{1860B1A8-798B-4B30-B80C-7938F7E1F900}" dt="2020-09-30T13:19:17.663" v="12322"/>
          <ac:spMkLst>
            <pc:docMk/>
            <pc:sldMk cId="2588260671" sldId="256"/>
            <ac:spMk id="4" creationId="{BF7C26BF-BB25-4A81-975A-0C1D24C70505}"/>
          </ac:spMkLst>
        </pc:spChg>
        <pc:spChg chg="add mod ord">
          <ac:chgData name="Courtney Penn" userId="b4a82c1b-086e-404c-8a32-0f2a8090e235" providerId="ADAL" clId="{1860B1A8-798B-4B30-B80C-7938F7E1F900}" dt="2020-09-30T13:19:33.215" v="12323"/>
          <ac:spMkLst>
            <pc:docMk/>
            <pc:sldMk cId="2588260671" sldId="256"/>
            <ac:spMk id="5" creationId="{DE9983E7-811A-412E-BB9B-73DDFB8478F3}"/>
          </ac:spMkLst>
        </pc:spChg>
      </pc:sldChg>
      <pc:sldChg chg="modSp mod">
        <pc:chgData name="Courtney Penn" userId="b4a82c1b-086e-404c-8a32-0f2a8090e235" providerId="ADAL" clId="{1860B1A8-798B-4B30-B80C-7938F7E1F900}" dt="2020-09-30T20:34:32.420" v="15649" actId="20577"/>
        <pc:sldMkLst>
          <pc:docMk/>
          <pc:sldMk cId="2370649700" sldId="258"/>
        </pc:sldMkLst>
        <pc:spChg chg="mod">
          <ac:chgData name="Courtney Penn" userId="b4a82c1b-086e-404c-8a32-0f2a8090e235" providerId="ADAL" clId="{1860B1A8-798B-4B30-B80C-7938F7E1F900}" dt="2020-09-30T20:34:32.420" v="15649" actId="20577"/>
          <ac:spMkLst>
            <pc:docMk/>
            <pc:sldMk cId="2370649700" sldId="258"/>
            <ac:spMk id="2" creationId="{077FBB0C-7E27-FC49-9BD6-FCEF8E0082C9}"/>
          </ac:spMkLst>
        </pc:spChg>
      </pc:sldChg>
      <pc:sldChg chg="modSp mod">
        <pc:chgData name="Courtney Penn" userId="b4a82c1b-086e-404c-8a32-0f2a8090e235" providerId="ADAL" clId="{1860B1A8-798B-4B30-B80C-7938F7E1F900}" dt="2020-09-28T18:13:10.386" v="8884" actId="20577"/>
        <pc:sldMkLst>
          <pc:docMk/>
          <pc:sldMk cId="2046088184" sldId="259"/>
        </pc:sldMkLst>
        <pc:spChg chg="mod">
          <ac:chgData name="Courtney Penn" userId="b4a82c1b-086e-404c-8a32-0f2a8090e235" providerId="ADAL" clId="{1860B1A8-798B-4B30-B80C-7938F7E1F900}" dt="2020-09-28T18:13:10.386" v="8884" actId="20577"/>
          <ac:spMkLst>
            <pc:docMk/>
            <pc:sldMk cId="2046088184" sldId="259"/>
            <ac:spMk id="3" creationId="{49DE2414-21EA-4653-BE02-9BC149515FAA}"/>
          </ac:spMkLst>
        </pc:spChg>
      </pc:sldChg>
      <pc:sldChg chg="modSp mod">
        <pc:chgData name="Courtney Penn" userId="b4a82c1b-086e-404c-8a32-0f2a8090e235" providerId="ADAL" clId="{1860B1A8-798B-4B30-B80C-7938F7E1F900}" dt="2020-09-25T15:33:38.607" v="1668" actId="20577"/>
        <pc:sldMkLst>
          <pc:docMk/>
          <pc:sldMk cId="41896782" sldId="260"/>
        </pc:sldMkLst>
        <pc:spChg chg="mod">
          <ac:chgData name="Courtney Penn" userId="b4a82c1b-086e-404c-8a32-0f2a8090e235" providerId="ADAL" clId="{1860B1A8-798B-4B30-B80C-7938F7E1F900}" dt="2020-09-25T15:33:38.607" v="1668" actId="20577"/>
          <ac:spMkLst>
            <pc:docMk/>
            <pc:sldMk cId="41896782" sldId="260"/>
            <ac:spMk id="3" creationId="{65823045-8298-4028-8043-ABC07E5855ED}"/>
          </ac:spMkLst>
        </pc:spChg>
      </pc:sldChg>
      <pc:sldChg chg="addSp delSp modSp mod modClrScheme chgLayout modNotesTx">
        <pc:chgData name="Courtney Penn" userId="b4a82c1b-086e-404c-8a32-0f2a8090e235" providerId="ADAL" clId="{1860B1A8-798B-4B30-B80C-7938F7E1F900}" dt="2020-09-28T16:59:18.886" v="8530" actId="27107"/>
        <pc:sldMkLst>
          <pc:docMk/>
          <pc:sldMk cId="2256237914" sldId="261"/>
        </pc:sldMkLst>
        <pc:spChg chg="mod ord">
          <ac:chgData name="Courtney Penn" userId="b4a82c1b-086e-404c-8a32-0f2a8090e235" providerId="ADAL" clId="{1860B1A8-798B-4B30-B80C-7938F7E1F900}" dt="2020-09-28T16:54:53.727" v="8126" actId="27636"/>
          <ac:spMkLst>
            <pc:docMk/>
            <pc:sldMk cId="2256237914" sldId="261"/>
            <ac:spMk id="2" creationId="{A73538F3-E2C1-4A37-8682-EB6597D472A0}"/>
          </ac:spMkLst>
        </pc:spChg>
        <pc:spChg chg="del mod ord">
          <ac:chgData name="Courtney Penn" userId="b4a82c1b-086e-404c-8a32-0f2a8090e235" providerId="ADAL" clId="{1860B1A8-798B-4B30-B80C-7938F7E1F900}" dt="2020-09-25T15:25:50.385" v="755" actId="700"/>
          <ac:spMkLst>
            <pc:docMk/>
            <pc:sldMk cId="2256237914" sldId="261"/>
            <ac:spMk id="3" creationId="{ED24CA96-40B1-4C0C-9DA5-C168CCF629E1}"/>
          </ac:spMkLst>
        </pc:spChg>
        <pc:spChg chg="add mod ord">
          <ac:chgData name="Courtney Penn" userId="b4a82c1b-086e-404c-8a32-0f2a8090e235" providerId="ADAL" clId="{1860B1A8-798B-4B30-B80C-7938F7E1F900}" dt="2020-09-28T16:57:42.356" v="8323" actId="20577"/>
          <ac:spMkLst>
            <pc:docMk/>
            <pc:sldMk cId="2256237914" sldId="261"/>
            <ac:spMk id="4" creationId="{4DF1A12B-D245-44CA-BB83-C204DA7363DF}"/>
          </ac:spMkLst>
        </pc:spChg>
      </pc:sldChg>
      <pc:sldChg chg="addSp modSp new mod addCm delCm modNotesTx">
        <pc:chgData name="Courtney Penn" userId="b4a82c1b-086e-404c-8a32-0f2a8090e235" providerId="ADAL" clId="{1860B1A8-798B-4B30-B80C-7938F7E1F900}" dt="2020-09-30T20:38:16.134" v="15673" actId="1592"/>
        <pc:sldMkLst>
          <pc:docMk/>
          <pc:sldMk cId="2766504931" sldId="262"/>
        </pc:sldMkLst>
        <pc:spChg chg="mod">
          <ac:chgData name="Courtney Penn" userId="b4a82c1b-086e-404c-8a32-0f2a8090e235" providerId="ADAL" clId="{1860B1A8-798B-4B30-B80C-7938F7E1F900}" dt="2020-09-28T16:49:00.184" v="7915" actId="20577"/>
          <ac:spMkLst>
            <pc:docMk/>
            <pc:sldMk cId="2766504931" sldId="262"/>
            <ac:spMk id="2" creationId="{37025A91-DDFE-4E33-8EE3-6BEA239AA6D2}"/>
          </ac:spMkLst>
        </pc:spChg>
        <pc:spChg chg="mod">
          <ac:chgData name="Courtney Penn" userId="b4a82c1b-086e-404c-8a32-0f2a8090e235" providerId="ADAL" clId="{1860B1A8-798B-4B30-B80C-7938F7E1F900}" dt="2020-09-30T20:38:08.089" v="15672" actId="313"/>
          <ac:spMkLst>
            <pc:docMk/>
            <pc:sldMk cId="2766504931" sldId="262"/>
            <ac:spMk id="3" creationId="{F932EE69-35B6-42BF-A12D-B3C8B9737554}"/>
          </ac:spMkLst>
        </pc:spChg>
        <pc:spChg chg="add mod">
          <ac:chgData name="Courtney Penn" userId="b4a82c1b-086e-404c-8a32-0f2a8090e235" providerId="ADAL" clId="{1860B1A8-798B-4B30-B80C-7938F7E1F900}" dt="2020-09-30T13:09:55.984" v="12091" actId="20577"/>
          <ac:spMkLst>
            <pc:docMk/>
            <pc:sldMk cId="2766504931" sldId="262"/>
            <ac:spMk id="4" creationId="{C49A7F40-8E00-454D-BFAF-03A960D9039D}"/>
          </ac:spMkLst>
        </pc:spChg>
      </pc:sldChg>
      <pc:sldChg chg="modSp new mod addCm modNotesTx">
        <pc:chgData name="Courtney Penn" userId="b4a82c1b-086e-404c-8a32-0f2a8090e235" providerId="ADAL" clId="{1860B1A8-798B-4B30-B80C-7938F7E1F900}" dt="2020-09-30T13:58:31.247" v="13372" actId="1589"/>
        <pc:sldMkLst>
          <pc:docMk/>
          <pc:sldMk cId="4258233185" sldId="263"/>
        </pc:sldMkLst>
        <pc:spChg chg="mod">
          <ac:chgData name="Courtney Penn" userId="b4a82c1b-086e-404c-8a32-0f2a8090e235" providerId="ADAL" clId="{1860B1A8-798B-4B30-B80C-7938F7E1F900}" dt="2020-09-29T16:41:42.428" v="10751" actId="20577"/>
          <ac:spMkLst>
            <pc:docMk/>
            <pc:sldMk cId="4258233185" sldId="263"/>
            <ac:spMk id="2" creationId="{22A05BD9-D690-4259-80E3-A77775580D02}"/>
          </ac:spMkLst>
        </pc:spChg>
        <pc:spChg chg="mod">
          <ac:chgData name="Courtney Penn" userId="b4a82c1b-086e-404c-8a32-0f2a8090e235" providerId="ADAL" clId="{1860B1A8-798B-4B30-B80C-7938F7E1F900}" dt="2020-09-28T15:21:13.961" v="4923" actId="20577"/>
          <ac:spMkLst>
            <pc:docMk/>
            <pc:sldMk cId="4258233185" sldId="263"/>
            <ac:spMk id="3" creationId="{999470B2-B83E-42B8-9969-BE91FB5C09E1}"/>
          </ac:spMkLst>
        </pc:spChg>
      </pc:sldChg>
      <pc:sldChg chg="addSp modSp new mod addCm modNotesTx">
        <pc:chgData name="Courtney Penn" userId="b4a82c1b-086e-404c-8a32-0f2a8090e235" providerId="ADAL" clId="{1860B1A8-798B-4B30-B80C-7938F7E1F900}" dt="2020-09-30T20:40:08.457" v="15693" actId="1589"/>
        <pc:sldMkLst>
          <pc:docMk/>
          <pc:sldMk cId="2424987046" sldId="264"/>
        </pc:sldMkLst>
        <pc:spChg chg="mod">
          <ac:chgData name="Courtney Penn" userId="b4a82c1b-086e-404c-8a32-0f2a8090e235" providerId="ADAL" clId="{1860B1A8-798B-4B30-B80C-7938F7E1F900}" dt="2020-09-25T15:30:03.359" v="1117" actId="20577"/>
          <ac:spMkLst>
            <pc:docMk/>
            <pc:sldMk cId="2424987046" sldId="264"/>
            <ac:spMk id="2" creationId="{2FEDC8C2-1A35-4C70-B3F7-C7348AA034C7}"/>
          </ac:spMkLst>
        </pc:spChg>
        <pc:spChg chg="mod">
          <ac:chgData name="Courtney Penn" userId="b4a82c1b-086e-404c-8a32-0f2a8090e235" providerId="ADAL" clId="{1860B1A8-798B-4B30-B80C-7938F7E1F900}" dt="2020-09-30T20:39:55.531" v="15692" actId="27636"/>
          <ac:spMkLst>
            <pc:docMk/>
            <pc:sldMk cId="2424987046" sldId="264"/>
            <ac:spMk id="3" creationId="{DFD67099-0772-4521-A187-7B1F62FC2F02}"/>
          </ac:spMkLst>
        </pc:spChg>
        <pc:spChg chg="add mod">
          <ac:chgData name="Courtney Penn" userId="b4a82c1b-086e-404c-8a32-0f2a8090e235" providerId="ADAL" clId="{1860B1A8-798B-4B30-B80C-7938F7E1F900}" dt="2020-09-30T13:10:26.730" v="12102" actId="20577"/>
          <ac:spMkLst>
            <pc:docMk/>
            <pc:sldMk cId="2424987046" sldId="264"/>
            <ac:spMk id="4" creationId="{5F11B800-E069-4EA2-B7A4-D456F84C5A3D}"/>
          </ac:spMkLst>
        </pc:spChg>
      </pc:sldChg>
      <pc:sldChg chg="modSp new add del mod modNotesTx">
        <pc:chgData name="Courtney Penn" userId="b4a82c1b-086e-404c-8a32-0f2a8090e235" providerId="ADAL" clId="{1860B1A8-798B-4B30-B80C-7938F7E1F900}" dt="2020-09-30T14:17:06.631" v="14236" actId="47"/>
        <pc:sldMkLst>
          <pc:docMk/>
          <pc:sldMk cId="3473825307" sldId="265"/>
        </pc:sldMkLst>
        <pc:spChg chg="mod">
          <ac:chgData name="Courtney Penn" userId="b4a82c1b-086e-404c-8a32-0f2a8090e235" providerId="ADAL" clId="{1860B1A8-798B-4B30-B80C-7938F7E1F900}" dt="2020-09-28T18:12:53.308" v="8860" actId="20577"/>
          <ac:spMkLst>
            <pc:docMk/>
            <pc:sldMk cId="3473825307" sldId="265"/>
            <ac:spMk id="2" creationId="{EBAA986E-27F8-4998-BB27-9357A3A65C4A}"/>
          </ac:spMkLst>
        </pc:spChg>
      </pc:sldChg>
      <pc:sldChg chg="addSp modSp new mod ord modNotesTx">
        <pc:chgData name="Courtney Penn" userId="b4a82c1b-086e-404c-8a32-0f2a8090e235" providerId="ADAL" clId="{1860B1A8-798B-4B30-B80C-7938F7E1F900}" dt="2020-09-30T14:47:38.628" v="15215" actId="313"/>
        <pc:sldMkLst>
          <pc:docMk/>
          <pc:sldMk cId="275570097" sldId="266"/>
        </pc:sldMkLst>
        <pc:spChg chg="mod">
          <ac:chgData name="Courtney Penn" userId="b4a82c1b-086e-404c-8a32-0f2a8090e235" providerId="ADAL" clId="{1860B1A8-798B-4B30-B80C-7938F7E1F900}" dt="2020-09-28T16:29:00.610" v="7022" actId="20577"/>
          <ac:spMkLst>
            <pc:docMk/>
            <pc:sldMk cId="275570097" sldId="266"/>
            <ac:spMk id="2" creationId="{A2C141C0-6A3C-410B-9041-B44CD9D8B599}"/>
          </ac:spMkLst>
        </pc:spChg>
        <pc:spChg chg="mod">
          <ac:chgData name="Courtney Penn" userId="b4a82c1b-086e-404c-8a32-0f2a8090e235" providerId="ADAL" clId="{1860B1A8-798B-4B30-B80C-7938F7E1F900}" dt="2020-09-30T14:46:22.657" v="15015" actId="207"/>
          <ac:spMkLst>
            <pc:docMk/>
            <pc:sldMk cId="275570097" sldId="266"/>
            <ac:spMk id="3" creationId="{409B4273-A3C9-4337-82A3-213D0958CA8E}"/>
          </ac:spMkLst>
        </pc:spChg>
        <pc:spChg chg="add mod">
          <ac:chgData name="Courtney Penn" userId="b4a82c1b-086e-404c-8a32-0f2a8090e235" providerId="ADAL" clId="{1860B1A8-798B-4B30-B80C-7938F7E1F900}" dt="2020-09-30T14:44:48.475" v="14862" actId="20577"/>
          <ac:spMkLst>
            <pc:docMk/>
            <pc:sldMk cId="275570097" sldId="266"/>
            <ac:spMk id="4" creationId="{3AFF728B-53D1-4D30-8495-58D70EC309F5}"/>
          </ac:spMkLst>
        </pc:spChg>
      </pc:sldChg>
      <pc:sldChg chg="modSp new del mod addCm modNotesTx">
        <pc:chgData name="Courtney Penn" userId="b4a82c1b-086e-404c-8a32-0f2a8090e235" providerId="ADAL" clId="{1860B1A8-798B-4B30-B80C-7938F7E1F900}" dt="2020-09-30T13:19:45.192" v="12325" actId="47"/>
        <pc:sldMkLst>
          <pc:docMk/>
          <pc:sldMk cId="3381949600" sldId="267"/>
        </pc:sldMkLst>
        <pc:spChg chg="mod">
          <ac:chgData name="Courtney Penn" userId="b4a82c1b-086e-404c-8a32-0f2a8090e235" providerId="ADAL" clId="{1860B1A8-798B-4B30-B80C-7938F7E1F900}" dt="2020-09-25T15:28:08.188" v="957" actId="13926"/>
          <ac:spMkLst>
            <pc:docMk/>
            <pc:sldMk cId="3381949600" sldId="267"/>
            <ac:spMk id="2" creationId="{A9DB2D79-875F-42C8-A8E7-3748461794E7}"/>
          </ac:spMkLst>
        </pc:spChg>
        <pc:spChg chg="mod">
          <ac:chgData name="Courtney Penn" userId="b4a82c1b-086e-404c-8a32-0f2a8090e235" providerId="ADAL" clId="{1860B1A8-798B-4B30-B80C-7938F7E1F900}" dt="2020-09-25T15:35:31.058" v="1842" actId="20577"/>
          <ac:spMkLst>
            <pc:docMk/>
            <pc:sldMk cId="3381949600" sldId="267"/>
            <ac:spMk id="3" creationId="{28778B5F-60B4-459A-B0D4-FBA8FE457E40}"/>
          </ac:spMkLst>
        </pc:spChg>
      </pc:sldChg>
      <pc:sldChg chg="modSp new del mod">
        <pc:chgData name="Courtney Penn" userId="b4a82c1b-086e-404c-8a32-0f2a8090e235" providerId="ADAL" clId="{1860B1A8-798B-4B30-B80C-7938F7E1F900}" dt="2020-09-28T16:30:41.298" v="7060" actId="47"/>
        <pc:sldMkLst>
          <pc:docMk/>
          <pc:sldMk cId="3608168660" sldId="268"/>
        </pc:sldMkLst>
        <pc:spChg chg="mod">
          <ac:chgData name="Courtney Penn" userId="b4a82c1b-086e-404c-8a32-0f2a8090e235" providerId="ADAL" clId="{1860B1A8-798B-4B30-B80C-7938F7E1F900}" dt="2020-09-28T16:10:38.864" v="6634" actId="20577"/>
          <ac:spMkLst>
            <pc:docMk/>
            <pc:sldMk cId="3608168660" sldId="268"/>
            <ac:spMk id="2" creationId="{806D2729-D981-47E6-8F9A-4B0F8661CC11}"/>
          </ac:spMkLst>
        </pc:spChg>
      </pc:sldChg>
      <pc:sldChg chg="addSp delSp modSp new mod modClrScheme chgLayout modNotesTx">
        <pc:chgData name="Courtney Penn" userId="b4a82c1b-086e-404c-8a32-0f2a8090e235" providerId="ADAL" clId="{1860B1A8-798B-4B30-B80C-7938F7E1F900}" dt="2020-09-30T13:13:41.292" v="12241" actId="20577"/>
        <pc:sldMkLst>
          <pc:docMk/>
          <pc:sldMk cId="3225470826" sldId="269"/>
        </pc:sldMkLst>
        <pc:spChg chg="mod">
          <ac:chgData name="Courtney Penn" userId="b4a82c1b-086e-404c-8a32-0f2a8090e235" providerId="ADAL" clId="{1860B1A8-798B-4B30-B80C-7938F7E1F900}" dt="2020-09-29T15:56:19.231" v="9923" actId="26606"/>
          <ac:spMkLst>
            <pc:docMk/>
            <pc:sldMk cId="3225470826" sldId="269"/>
            <ac:spMk id="2" creationId="{50ABB8C2-9616-43F8-9802-C922B05093CD}"/>
          </ac:spMkLst>
        </pc:spChg>
        <pc:spChg chg="del mod">
          <ac:chgData name="Courtney Penn" userId="b4a82c1b-086e-404c-8a32-0f2a8090e235" providerId="ADAL" clId="{1860B1A8-798B-4B30-B80C-7938F7E1F900}" dt="2020-09-28T15:22:56.829" v="4931"/>
          <ac:spMkLst>
            <pc:docMk/>
            <pc:sldMk cId="3225470826" sldId="269"/>
            <ac:spMk id="3" creationId="{4A6FD7CC-B115-4CE5-B069-8BE5E775649A}"/>
          </ac:spMkLst>
        </pc:spChg>
        <pc:spChg chg="add mod">
          <ac:chgData name="Courtney Penn" userId="b4a82c1b-086e-404c-8a32-0f2a8090e235" providerId="ADAL" clId="{1860B1A8-798B-4B30-B80C-7938F7E1F900}" dt="2020-09-30T13:13:41.292" v="12241" actId="20577"/>
          <ac:spMkLst>
            <pc:docMk/>
            <pc:sldMk cId="3225470826" sldId="269"/>
            <ac:spMk id="3" creationId="{830A53A8-540D-4A29-A463-717236DF1FC6}"/>
          </ac:spMkLst>
        </pc:spChg>
        <pc:spChg chg="add mod">
          <ac:chgData name="Courtney Penn" userId="b4a82c1b-086e-404c-8a32-0f2a8090e235" providerId="ADAL" clId="{1860B1A8-798B-4B30-B80C-7938F7E1F900}" dt="2020-09-29T15:56:19.231" v="9923" actId="26606"/>
          <ac:spMkLst>
            <pc:docMk/>
            <pc:sldMk cId="3225470826" sldId="269"/>
            <ac:spMk id="6" creationId="{8453F895-CFC6-42CD-BAD3-8158C0C1E700}"/>
          </ac:spMkLst>
        </pc:spChg>
        <pc:spChg chg="add del mod">
          <ac:chgData name="Courtney Penn" userId="b4a82c1b-086e-404c-8a32-0f2a8090e235" providerId="ADAL" clId="{1860B1A8-798B-4B30-B80C-7938F7E1F900}" dt="2020-09-29T15:56:19.231" v="9923" actId="26606"/>
          <ac:spMkLst>
            <pc:docMk/>
            <pc:sldMk cId="3225470826" sldId="269"/>
            <ac:spMk id="11" creationId="{ECA0D4E1-1351-4EC5-90E2-40D652CF67EC}"/>
          </ac:spMkLst>
        </pc:spChg>
        <pc:picChg chg="add del mod modCrop">
          <ac:chgData name="Courtney Penn" userId="b4a82c1b-086e-404c-8a32-0f2a8090e235" providerId="ADAL" clId="{1860B1A8-798B-4B30-B80C-7938F7E1F900}" dt="2020-09-28T15:23:39.357" v="4942" actId="21"/>
          <ac:picMkLst>
            <pc:docMk/>
            <pc:sldMk cId="3225470826" sldId="269"/>
            <ac:picMk id="4" creationId="{F925B0B6-B48C-4962-AD94-BA3262EECD22}"/>
          </ac:picMkLst>
        </pc:picChg>
      </pc:sldChg>
      <pc:sldChg chg="modSp new mod">
        <pc:chgData name="Courtney Penn" userId="b4a82c1b-086e-404c-8a32-0f2a8090e235" providerId="ADAL" clId="{1860B1A8-798B-4B30-B80C-7938F7E1F900}" dt="2020-09-25T15:34:05.488" v="1696" actId="20577"/>
        <pc:sldMkLst>
          <pc:docMk/>
          <pc:sldMk cId="2857558414" sldId="270"/>
        </pc:sldMkLst>
        <pc:spChg chg="mod">
          <ac:chgData name="Courtney Penn" userId="b4a82c1b-086e-404c-8a32-0f2a8090e235" providerId="ADAL" clId="{1860B1A8-798B-4B30-B80C-7938F7E1F900}" dt="2020-09-25T15:31:43.619" v="1293" actId="27636"/>
          <ac:spMkLst>
            <pc:docMk/>
            <pc:sldMk cId="2857558414" sldId="270"/>
            <ac:spMk id="2" creationId="{13595AFB-F5AD-46FC-933B-0F614D1755C0}"/>
          </ac:spMkLst>
        </pc:spChg>
        <pc:spChg chg="mod">
          <ac:chgData name="Courtney Penn" userId="b4a82c1b-086e-404c-8a32-0f2a8090e235" providerId="ADAL" clId="{1860B1A8-798B-4B30-B80C-7938F7E1F900}" dt="2020-09-25T15:34:05.488" v="1696" actId="20577"/>
          <ac:spMkLst>
            <pc:docMk/>
            <pc:sldMk cId="2857558414" sldId="270"/>
            <ac:spMk id="3" creationId="{817E4808-3F3A-4A5F-9761-EE1A12662D0E}"/>
          </ac:spMkLst>
        </pc:spChg>
      </pc:sldChg>
      <pc:sldChg chg="addSp modSp new mod modCm modNotesTx">
        <pc:chgData name="Courtney Penn" userId="b4a82c1b-086e-404c-8a32-0f2a8090e235" providerId="ADAL" clId="{1860B1A8-798B-4B30-B80C-7938F7E1F900}" dt="2020-09-30T13:59:45.405" v="13389" actId="20577"/>
        <pc:sldMkLst>
          <pc:docMk/>
          <pc:sldMk cId="300294122" sldId="271"/>
        </pc:sldMkLst>
        <pc:spChg chg="mod">
          <ac:chgData name="Courtney Penn" userId="b4a82c1b-086e-404c-8a32-0f2a8090e235" providerId="ADAL" clId="{1860B1A8-798B-4B30-B80C-7938F7E1F900}" dt="2020-09-25T15:30:46.155" v="1226" actId="20577"/>
          <ac:spMkLst>
            <pc:docMk/>
            <pc:sldMk cId="300294122" sldId="271"/>
            <ac:spMk id="2" creationId="{72CCD8C2-5C3E-4237-B188-8C72A71AC627}"/>
          </ac:spMkLst>
        </pc:spChg>
        <pc:spChg chg="mod">
          <ac:chgData name="Courtney Penn" userId="b4a82c1b-086e-404c-8a32-0f2a8090e235" providerId="ADAL" clId="{1860B1A8-798B-4B30-B80C-7938F7E1F900}" dt="2020-09-29T16:40:38.649" v="10619" actId="20577"/>
          <ac:spMkLst>
            <pc:docMk/>
            <pc:sldMk cId="300294122" sldId="271"/>
            <ac:spMk id="3" creationId="{2CCEB2E7-D04E-4C16-9E0E-3E32949F986C}"/>
          </ac:spMkLst>
        </pc:spChg>
        <pc:spChg chg="add mod">
          <ac:chgData name="Courtney Penn" userId="b4a82c1b-086e-404c-8a32-0f2a8090e235" providerId="ADAL" clId="{1860B1A8-798B-4B30-B80C-7938F7E1F900}" dt="2020-09-30T13:59:45.405" v="13389" actId="20577"/>
          <ac:spMkLst>
            <pc:docMk/>
            <pc:sldMk cId="300294122" sldId="271"/>
            <ac:spMk id="4" creationId="{9E829060-6FA7-4B14-ADFA-995A480BEFE6}"/>
          </ac:spMkLst>
        </pc:spChg>
      </pc:sldChg>
      <pc:sldChg chg="addSp delSp modSp new mod ord modClrScheme chgLayout modNotesTx">
        <pc:chgData name="Courtney Penn" userId="b4a82c1b-086e-404c-8a32-0f2a8090e235" providerId="ADAL" clId="{1860B1A8-798B-4B30-B80C-7938F7E1F900}" dt="2020-09-30T13:10:55.062" v="12119" actId="20577"/>
        <pc:sldMkLst>
          <pc:docMk/>
          <pc:sldMk cId="2045200659" sldId="272"/>
        </pc:sldMkLst>
        <pc:spChg chg="mod ord">
          <ac:chgData name="Courtney Penn" userId="b4a82c1b-086e-404c-8a32-0f2a8090e235" providerId="ADAL" clId="{1860B1A8-798B-4B30-B80C-7938F7E1F900}" dt="2020-09-28T13:40:44.403" v="2214" actId="26606"/>
          <ac:spMkLst>
            <pc:docMk/>
            <pc:sldMk cId="2045200659" sldId="272"/>
            <ac:spMk id="2" creationId="{B0B5C83B-FA93-4574-ADC8-A9DA342DB37A}"/>
          </ac:spMkLst>
        </pc:spChg>
        <pc:spChg chg="add mod">
          <ac:chgData name="Courtney Penn" userId="b4a82c1b-086e-404c-8a32-0f2a8090e235" providerId="ADAL" clId="{1860B1A8-798B-4B30-B80C-7938F7E1F900}" dt="2020-09-30T13:10:55.062" v="12119" actId="20577"/>
          <ac:spMkLst>
            <pc:docMk/>
            <pc:sldMk cId="2045200659" sldId="272"/>
            <ac:spMk id="3" creationId="{102AAD5C-13A9-486E-89A5-A3F5D0EA9294}"/>
          </ac:spMkLst>
        </pc:spChg>
        <pc:spChg chg="del mod ord">
          <ac:chgData name="Courtney Penn" userId="b4a82c1b-086e-404c-8a32-0f2a8090e235" providerId="ADAL" clId="{1860B1A8-798B-4B30-B80C-7938F7E1F900}" dt="2020-09-28T13:37:48.350" v="1971" actId="700"/>
          <ac:spMkLst>
            <pc:docMk/>
            <pc:sldMk cId="2045200659" sldId="272"/>
            <ac:spMk id="3" creationId="{626E1A81-501B-4C8C-9CFB-A8837E36A5C7}"/>
          </ac:spMkLst>
        </pc:spChg>
        <pc:spChg chg="add mod ord">
          <ac:chgData name="Courtney Penn" userId="b4a82c1b-086e-404c-8a32-0f2a8090e235" providerId="ADAL" clId="{1860B1A8-798B-4B30-B80C-7938F7E1F900}" dt="2020-09-28T13:41:10.973" v="2217" actId="1076"/>
          <ac:spMkLst>
            <pc:docMk/>
            <pc:sldMk cId="2045200659" sldId="272"/>
            <ac:spMk id="4" creationId="{4915FD1F-1E21-485A-BA69-DD6B01F61792}"/>
          </ac:spMkLst>
        </pc:spChg>
        <pc:spChg chg="add del mod ord">
          <ac:chgData name="Courtney Penn" userId="b4a82c1b-086e-404c-8a32-0f2a8090e235" providerId="ADAL" clId="{1860B1A8-798B-4B30-B80C-7938F7E1F900}" dt="2020-09-28T13:40:30.524" v="2211" actId="931"/>
          <ac:spMkLst>
            <pc:docMk/>
            <pc:sldMk cId="2045200659" sldId="272"/>
            <ac:spMk id="5" creationId="{9E3C3149-F585-4823-9F35-9ED058550218}"/>
          </ac:spMkLst>
        </pc:spChg>
        <pc:picChg chg="add mod">
          <ac:chgData name="Courtney Penn" userId="b4a82c1b-086e-404c-8a32-0f2a8090e235" providerId="ADAL" clId="{1860B1A8-798B-4B30-B80C-7938F7E1F900}" dt="2020-09-28T17:00:13.217" v="8533" actId="14100"/>
          <ac:picMkLst>
            <pc:docMk/>
            <pc:sldMk cId="2045200659" sldId="272"/>
            <ac:picMk id="7" creationId="{14AEC752-DD90-4DF3-8931-CE5BB1B06093}"/>
          </ac:picMkLst>
        </pc:picChg>
      </pc:sldChg>
      <pc:sldChg chg="addSp delSp modSp new mod ord addCm modCm modNotesTx">
        <pc:chgData name="Courtney Penn" userId="b4a82c1b-086e-404c-8a32-0f2a8090e235" providerId="ADAL" clId="{1860B1A8-798B-4B30-B80C-7938F7E1F900}" dt="2020-09-30T13:05:47.862" v="12004" actId="20577"/>
        <pc:sldMkLst>
          <pc:docMk/>
          <pc:sldMk cId="2669769746" sldId="273"/>
        </pc:sldMkLst>
        <pc:spChg chg="mod">
          <ac:chgData name="Courtney Penn" userId="b4a82c1b-086e-404c-8a32-0f2a8090e235" providerId="ADAL" clId="{1860B1A8-798B-4B30-B80C-7938F7E1F900}" dt="2020-09-28T16:07:03.921" v="6450" actId="20577"/>
          <ac:spMkLst>
            <pc:docMk/>
            <pc:sldMk cId="2669769746" sldId="273"/>
            <ac:spMk id="2" creationId="{99AAAEA7-1657-4719-BBF6-00E8A0ADA14E}"/>
          </ac:spMkLst>
        </pc:spChg>
        <pc:spChg chg="del">
          <ac:chgData name="Courtney Penn" userId="b4a82c1b-086e-404c-8a32-0f2a8090e235" providerId="ADAL" clId="{1860B1A8-798B-4B30-B80C-7938F7E1F900}" dt="2020-09-28T15:23:48.581" v="4943" actId="22"/>
          <ac:spMkLst>
            <pc:docMk/>
            <pc:sldMk cId="2669769746" sldId="273"/>
            <ac:spMk id="3" creationId="{7C854BBA-D28C-4858-9B0F-C58CFDFC1C45}"/>
          </ac:spMkLst>
        </pc:spChg>
        <pc:spChg chg="add del mod">
          <ac:chgData name="Courtney Penn" userId="b4a82c1b-086e-404c-8a32-0f2a8090e235" providerId="ADAL" clId="{1860B1A8-798B-4B30-B80C-7938F7E1F900}" dt="2020-09-30T13:04:07.409" v="11849"/>
          <ac:spMkLst>
            <pc:docMk/>
            <pc:sldMk cId="2669769746" sldId="273"/>
            <ac:spMk id="3" creationId="{89A11893-7716-4971-A0E0-3340FBBC9270}"/>
          </ac:spMkLst>
        </pc:spChg>
        <pc:spChg chg="add mod">
          <ac:chgData name="Courtney Penn" userId="b4a82c1b-086e-404c-8a32-0f2a8090e235" providerId="ADAL" clId="{1860B1A8-798B-4B30-B80C-7938F7E1F900}" dt="2020-09-30T13:04:53.228" v="11875" actId="1076"/>
          <ac:spMkLst>
            <pc:docMk/>
            <pc:sldMk cId="2669769746" sldId="273"/>
            <ac:spMk id="4" creationId="{31DEBF7F-F9C4-4E10-8072-248A1812EBBC}"/>
          </ac:spMkLst>
        </pc:spChg>
        <pc:spChg chg="add del mod">
          <ac:chgData name="Courtney Penn" userId="b4a82c1b-086e-404c-8a32-0f2a8090e235" providerId="ADAL" clId="{1860B1A8-798B-4B30-B80C-7938F7E1F900}" dt="2020-09-28T15:25:40.166" v="5088"/>
          <ac:spMkLst>
            <pc:docMk/>
            <pc:sldMk cId="2669769746" sldId="273"/>
            <ac:spMk id="7" creationId="{1628E3E3-12FA-4020-92FA-F0EA51C46D3C}"/>
          </ac:spMkLst>
        </pc:spChg>
        <pc:picChg chg="add del mod ord">
          <ac:chgData name="Courtney Penn" userId="b4a82c1b-086e-404c-8a32-0f2a8090e235" providerId="ADAL" clId="{1860B1A8-798B-4B30-B80C-7938F7E1F900}" dt="2020-09-28T15:24:59.934" v="5085" actId="21"/>
          <ac:picMkLst>
            <pc:docMk/>
            <pc:sldMk cId="2669769746" sldId="273"/>
            <ac:picMk id="5" creationId="{0999E86E-327B-4BC4-A7C6-719FBE5E3AA8}"/>
          </ac:picMkLst>
        </pc:picChg>
        <pc:picChg chg="add del mod ord">
          <ac:chgData name="Courtney Penn" userId="b4a82c1b-086e-404c-8a32-0f2a8090e235" providerId="ADAL" clId="{1860B1A8-798B-4B30-B80C-7938F7E1F900}" dt="2020-09-28T15:25:08.306" v="5087" actId="22"/>
          <ac:picMkLst>
            <pc:docMk/>
            <pc:sldMk cId="2669769746" sldId="273"/>
            <ac:picMk id="9" creationId="{10404F3C-599E-49D7-8971-C3A346063AD8}"/>
          </ac:picMkLst>
        </pc:picChg>
        <pc:picChg chg="add mod modCrop">
          <ac:chgData name="Courtney Penn" userId="b4a82c1b-086e-404c-8a32-0f2a8090e235" providerId="ADAL" clId="{1860B1A8-798B-4B30-B80C-7938F7E1F900}" dt="2020-09-30T13:04:55.476" v="11876" actId="1076"/>
          <ac:picMkLst>
            <pc:docMk/>
            <pc:sldMk cId="2669769746" sldId="273"/>
            <ac:picMk id="10" creationId="{0B3C0320-4371-46AF-B7F3-A836CC09DAEA}"/>
          </ac:picMkLst>
        </pc:picChg>
      </pc:sldChg>
      <pc:sldChg chg="addSp modSp new mod modNotesTx">
        <pc:chgData name="Courtney Penn" userId="b4a82c1b-086e-404c-8a32-0f2a8090e235" providerId="ADAL" clId="{1860B1A8-798B-4B30-B80C-7938F7E1F900}" dt="2020-09-30T13:08:42.040" v="12062" actId="20577"/>
        <pc:sldMkLst>
          <pc:docMk/>
          <pc:sldMk cId="2209099512" sldId="274"/>
        </pc:sldMkLst>
        <pc:spChg chg="mod">
          <ac:chgData name="Courtney Penn" userId="b4a82c1b-086e-404c-8a32-0f2a8090e235" providerId="ADAL" clId="{1860B1A8-798B-4B30-B80C-7938F7E1F900}" dt="2020-09-28T15:43:10.965" v="5409" actId="20577"/>
          <ac:spMkLst>
            <pc:docMk/>
            <pc:sldMk cId="2209099512" sldId="274"/>
            <ac:spMk id="2" creationId="{D927D082-4763-4C55-8B91-738D9801ED1E}"/>
          </ac:spMkLst>
        </pc:spChg>
        <pc:spChg chg="mod">
          <ac:chgData name="Courtney Penn" userId="b4a82c1b-086e-404c-8a32-0f2a8090e235" providerId="ADAL" clId="{1860B1A8-798B-4B30-B80C-7938F7E1F900}" dt="2020-09-28T15:43:45.733" v="5415" actId="20577"/>
          <ac:spMkLst>
            <pc:docMk/>
            <pc:sldMk cId="2209099512" sldId="274"/>
            <ac:spMk id="3" creationId="{8020A320-DD7B-438C-8EAF-67E6D1B9F318}"/>
          </ac:spMkLst>
        </pc:spChg>
        <pc:spChg chg="add mod">
          <ac:chgData name="Courtney Penn" userId="b4a82c1b-086e-404c-8a32-0f2a8090e235" providerId="ADAL" clId="{1860B1A8-798B-4B30-B80C-7938F7E1F900}" dt="2020-09-30T13:08:42.040" v="12062" actId="20577"/>
          <ac:spMkLst>
            <pc:docMk/>
            <pc:sldMk cId="2209099512" sldId="274"/>
            <ac:spMk id="4" creationId="{FECD9C22-EB37-4DC0-806F-2272C7A26962}"/>
          </ac:spMkLst>
        </pc:spChg>
      </pc:sldChg>
      <pc:sldChg chg="addSp modSp new mod modNotesTx">
        <pc:chgData name="Courtney Penn" userId="b4a82c1b-086e-404c-8a32-0f2a8090e235" providerId="ADAL" clId="{1860B1A8-798B-4B30-B80C-7938F7E1F900}" dt="2020-09-30T20:40:45.080" v="15703" actId="5793"/>
        <pc:sldMkLst>
          <pc:docMk/>
          <pc:sldMk cId="3956635792" sldId="275"/>
        </pc:sldMkLst>
        <pc:spChg chg="mod">
          <ac:chgData name="Courtney Penn" userId="b4a82c1b-086e-404c-8a32-0f2a8090e235" providerId="ADAL" clId="{1860B1A8-798B-4B30-B80C-7938F7E1F900}" dt="2020-09-28T13:54:31.567" v="2418" actId="20577"/>
          <ac:spMkLst>
            <pc:docMk/>
            <pc:sldMk cId="3956635792" sldId="275"/>
            <ac:spMk id="2" creationId="{38A60110-5EF3-43B9-AD53-416228E1D06C}"/>
          </ac:spMkLst>
        </pc:spChg>
        <pc:spChg chg="mod">
          <ac:chgData name="Courtney Penn" userId="b4a82c1b-086e-404c-8a32-0f2a8090e235" providerId="ADAL" clId="{1860B1A8-798B-4B30-B80C-7938F7E1F900}" dt="2020-09-30T20:40:45.080" v="15703" actId="5793"/>
          <ac:spMkLst>
            <pc:docMk/>
            <pc:sldMk cId="3956635792" sldId="275"/>
            <ac:spMk id="3" creationId="{B32EC0C3-E2B4-41A5-8432-2170B0F8742D}"/>
          </ac:spMkLst>
        </pc:spChg>
        <pc:spChg chg="add mod">
          <ac:chgData name="Courtney Penn" userId="b4a82c1b-086e-404c-8a32-0f2a8090e235" providerId="ADAL" clId="{1860B1A8-798B-4B30-B80C-7938F7E1F900}" dt="2020-09-30T13:11:22.177" v="12130" actId="20577"/>
          <ac:spMkLst>
            <pc:docMk/>
            <pc:sldMk cId="3956635792" sldId="275"/>
            <ac:spMk id="5" creationId="{237161DC-5AA5-445C-A028-2208579E443E}"/>
          </ac:spMkLst>
        </pc:spChg>
        <pc:picChg chg="add mod modCrop">
          <ac:chgData name="Courtney Penn" userId="b4a82c1b-086e-404c-8a32-0f2a8090e235" providerId="ADAL" clId="{1860B1A8-798B-4B30-B80C-7938F7E1F900}" dt="2020-09-28T15:06:58.565" v="4050" actId="1076"/>
          <ac:picMkLst>
            <pc:docMk/>
            <pc:sldMk cId="3956635792" sldId="275"/>
            <ac:picMk id="4" creationId="{630902DE-696D-4101-BC80-9C99070B39E3}"/>
          </ac:picMkLst>
        </pc:picChg>
      </pc:sldChg>
      <pc:sldChg chg="addSp delSp modSp new mod modClrScheme chgLayout modNotesTx">
        <pc:chgData name="Courtney Penn" userId="b4a82c1b-086e-404c-8a32-0f2a8090e235" providerId="ADAL" clId="{1860B1A8-798B-4B30-B80C-7938F7E1F900}" dt="2020-09-30T13:11:51.322" v="12143" actId="20577"/>
        <pc:sldMkLst>
          <pc:docMk/>
          <pc:sldMk cId="3171084135" sldId="276"/>
        </pc:sldMkLst>
        <pc:spChg chg="mod">
          <ac:chgData name="Courtney Penn" userId="b4a82c1b-086e-404c-8a32-0f2a8090e235" providerId="ADAL" clId="{1860B1A8-798B-4B30-B80C-7938F7E1F900}" dt="2020-09-28T14:55:52.962" v="3594" actId="26606"/>
          <ac:spMkLst>
            <pc:docMk/>
            <pc:sldMk cId="3171084135" sldId="276"/>
            <ac:spMk id="2" creationId="{74E8878F-32A0-4E91-B7AF-BA5328A7B428}"/>
          </ac:spMkLst>
        </pc:spChg>
        <pc:spChg chg="mod">
          <ac:chgData name="Courtney Penn" userId="b4a82c1b-086e-404c-8a32-0f2a8090e235" providerId="ADAL" clId="{1860B1A8-798B-4B30-B80C-7938F7E1F900}" dt="2020-09-28T14:55:52.962" v="3594" actId="26606"/>
          <ac:spMkLst>
            <pc:docMk/>
            <pc:sldMk cId="3171084135" sldId="276"/>
            <ac:spMk id="3" creationId="{8D8AEBD2-63CC-4015-80B6-08050246CF7D}"/>
          </ac:spMkLst>
        </pc:spChg>
        <pc:spChg chg="add mod">
          <ac:chgData name="Courtney Penn" userId="b4a82c1b-086e-404c-8a32-0f2a8090e235" providerId="ADAL" clId="{1860B1A8-798B-4B30-B80C-7938F7E1F900}" dt="2020-09-30T13:11:51.322" v="12143" actId="20577"/>
          <ac:spMkLst>
            <pc:docMk/>
            <pc:sldMk cId="3171084135" sldId="276"/>
            <ac:spMk id="6" creationId="{361FAF57-390E-425A-8F02-AF81C34A06C5}"/>
          </ac:spMkLst>
        </pc:spChg>
        <pc:spChg chg="add del mod">
          <ac:chgData name="Courtney Penn" userId="b4a82c1b-086e-404c-8a32-0f2a8090e235" providerId="ADAL" clId="{1860B1A8-798B-4B30-B80C-7938F7E1F900}" dt="2020-09-28T14:55:59.479" v="3595"/>
          <ac:spMkLst>
            <pc:docMk/>
            <pc:sldMk cId="3171084135" sldId="276"/>
            <ac:spMk id="8" creationId="{B5EDD8F7-F6FF-42AB-B669-AC9BB8DC7FF9}"/>
          </ac:spMkLst>
        </pc:spChg>
        <pc:picChg chg="add mod modCrop">
          <ac:chgData name="Courtney Penn" userId="b4a82c1b-086e-404c-8a32-0f2a8090e235" providerId="ADAL" clId="{1860B1A8-798B-4B30-B80C-7938F7E1F900}" dt="2020-09-28T15:00:13.697" v="3636" actId="1440"/>
          <ac:picMkLst>
            <pc:docMk/>
            <pc:sldMk cId="3171084135" sldId="276"/>
            <ac:picMk id="4" creationId="{66C03F14-AF61-493D-9F26-3030DD804279}"/>
          </ac:picMkLst>
        </pc:picChg>
        <pc:picChg chg="add mod modCrop">
          <ac:chgData name="Courtney Penn" userId="b4a82c1b-086e-404c-8a32-0f2a8090e235" providerId="ADAL" clId="{1860B1A8-798B-4B30-B80C-7938F7E1F900}" dt="2020-09-28T15:00:05.109" v="3635" actId="1440"/>
          <ac:picMkLst>
            <pc:docMk/>
            <pc:sldMk cId="3171084135" sldId="276"/>
            <ac:picMk id="5" creationId="{5839D4AC-D4D3-4884-8E82-154194DD786F}"/>
          </ac:picMkLst>
        </pc:picChg>
      </pc:sldChg>
      <pc:sldChg chg="addSp modSp new del mod">
        <pc:chgData name="Courtney Penn" userId="b4a82c1b-086e-404c-8a32-0f2a8090e235" providerId="ADAL" clId="{1860B1A8-798B-4B30-B80C-7938F7E1F900}" dt="2020-09-30T13:58:46.517" v="13373" actId="47"/>
        <pc:sldMkLst>
          <pc:docMk/>
          <pc:sldMk cId="389190936" sldId="277"/>
        </pc:sldMkLst>
        <pc:spChg chg="mod">
          <ac:chgData name="Courtney Penn" userId="b4a82c1b-086e-404c-8a32-0f2a8090e235" providerId="ADAL" clId="{1860B1A8-798B-4B30-B80C-7938F7E1F900}" dt="2020-09-29T16:42:24.635" v="10752"/>
          <ac:spMkLst>
            <pc:docMk/>
            <pc:sldMk cId="389190936" sldId="277"/>
            <ac:spMk id="2" creationId="{A8E9E7E4-6DDD-4AB7-91A4-84711D5A6833}"/>
          </ac:spMkLst>
        </pc:spChg>
        <pc:spChg chg="mod">
          <ac:chgData name="Courtney Penn" userId="b4a82c1b-086e-404c-8a32-0f2a8090e235" providerId="ADAL" clId="{1860B1A8-798B-4B30-B80C-7938F7E1F900}" dt="2020-09-29T15:49:06.108" v="9805" actId="20577"/>
          <ac:spMkLst>
            <pc:docMk/>
            <pc:sldMk cId="389190936" sldId="277"/>
            <ac:spMk id="3" creationId="{AF83500F-CD53-4C8A-B579-48B673EC4D26}"/>
          </ac:spMkLst>
        </pc:spChg>
        <pc:spChg chg="add mod">
          <ac:chgData name="Courtney Penn" userId="b4a82c1b-086e-404c-8a32-0f2a8090e235" providerId="ADAL" clId="{1860B1A8-798B-4B30-B80C-7938F7E1F900}" dt="2020-09-30T13:14:37.798" v="12274" actId="1076"/>
          <ac:spMkLst>
            <pc:docMk/>
            <pc:sldMk cId="389190936" sldId="277"/>
            <ac:spMk id="4" creationId="{C6B0B9C0-73C9-4CC0-AF28-E7776DD895A9}"/>
          </ac:spMkLst>
        </pc:spChg>
      </pc:sldChg>
      <pc:sldChg chg="new del">
        <pc:chgData name="Courtney Penn" userId="b4a82c1b-086e-404c-8a32-0f2a8090e235" providerId="ADAL" clId="{1860B1A8-798B-4B30-B80C-7938F7E1F900}" dt="2020-09-29T16:41:32.329" v="10743" actId="47"/>
        <pc:sldMkLst>
          <pc:docMk/>
          <pc:sldMk cId="968518891" sldId="278"/>
        </pc:sldMkLst>
      </pc:sldChg>
      <pc:sldChg chg="addSp modSp new mod modClrScheme modAnim chgLayout modNotesTx">
        <pc:chgData name="Courtney Penn" userId="b4a82c1b-086e-404c-8a32-0f2a8090e235" providerId="ADAL" clId="{1860B1A8-798B-4B30-B80C-7938F7E1F900}" dt="2020-09-30T13:13:11.315" v="12223" actId="20577"/>
        <pc:sldMkLst>
          <pc:docMk/>
          <pc:sldMk cId="1403312740" sldId="279"/>
        </pc:sldMkLst>
        <pc:spChg chg="mod">
          <ac:chgData name="Courtney Penn" userId="b4a82c1b-086e-404c-8a32-0f2a8090e235" providerId="ADAL" clId="{1860B1A8-798B-4B30-B80C-7938F7E1F900}" dt="2020-09-28T14:47:32.476" v="3240" actId="26606"/>
          <ac:spMkLst>
            <pc:docMk/>
            <pc:sldMk cId="1403312740" sldId="279"/>
            <ac:spMk id="2" creationId="{8E516B96-923D-4573-8E5B-561DC18271E4}"/>
          </ac:spMkLst>
        </pc:spChg>
        <pc:spChg chg="mod">
          <ac:chgData name="Courtney Penn" userId="b4a82c1b-086e-404c-8a32-0f2a8090e235" providerId="ADAL" clId="{1860B1A8-798B-4B30-B80C-7938F7E1F900}" dt="2020-09-28T14:47:39.686" v="3242" actId="14100"/>
          <ac:spMkLst>
            <pc:docMk/>
            <pc:sldMk cId="1403312740" sldId="279"/>
            <ac:spMk id="3" creationId="{751469D7-7358-4CA8-A516-0B04E636F55B}"/>
          </ac:spMkLst>
        </pc:spChg>
        <pc:spChg chg="add mod">
          <ac:chgData name="Courtney Penn" userId="b4a82c1b-086e-404c-8a32-0f2a8090e235" providerId="ADAL" clId="{1860B1A8-798B-4B30-B80C-7938F7E1F900}" dt="2020-09-30T13:13:11.315" v="12223" actId="20577"/>
          <ac:spMkLst>
            <pc:docMk/>
            <pc:sldMk cId="1403312740" sldId="279"/>
            <ac:spMk id="5" creationId="{0ADDDA71-402C-4093-A60C-FC53D47FB80C}"/>
          </ac:spMkLst>
        </pc:spChg>
        <pc:picChg chg="add mod">
          <ac:chgData name="Courtney Penn" userId="b4a82c1b-086e-404c-8a32-0f2a8090e235" providerId="ADAL" clId="{1860B1A8-798B-4B30-B80C-7938F7E1F900}" dt="2020-09-28T14:47:47.049" v="3246" actId="14100"/>
          <ac:picMkLst>
            <pc:docMk/>
            <pc:sldMk cId="1403312740" sldId="279"/>
            <ac:picMk id="4" creationId="{720EFDBF-BB4C-4EA6-B648-A2815A42B593}"/>
          </ac:picMkLst>
        </pc:picChg>
      </pc:sldChg>
      <pc:sldChg chg="modSp new del mod">
        <pc:chgData name="Courtney Penn" userId="b4a82c1b-086e-404c-8a32-0f2a8090e235" providerId="ADAL" clId="{1860B1A8-798B-4B30-B80C-7938F7E1F900}" dt="2020-09-28T16:45:32.451" v="7848" actId="47"/>
        <pc:sldMkLst>
          <pc:docMk/>
          <pc:sldMk cId="2047213765" sldId="280"/>
        </pc:sldMkLst>
        <pc:spChg chg="mod">
          <ac:chgData name="Courtney Penn" userId="b4a82c1b-086e-404c-8a32-0f2a8090e235" providerId="ADAL" clId="{1860B1A8-798B-4B30-B80C-7938F7E1F900}" dt="2020-09-28T15:52:33.803" v="5497" actId="20577"/>
          <ac:spMkLst>
            <pc:docMk/>
            <pc:sldMk cId="2047213765" sldId="280"/>
            <ac:spMk id="2" creationId="{53A218C4-8613-441D-9D53-211FCC947D63}"/>
          </ac:spMkLst>
        </pc:spChg>
      </pc:sldChg>
      <pc:sldChg chg="addSp delSp modSp new mod modClrScheme chgLayout modNotesTx">
        <pc:chgData name="Courtney Penn" userId="b4a82c1b-086e-404c-8a32-0f2a8090e235" providerId="ADAL" clId="{1860B1A8-798B-4B30-B80C-7938F7E1F900}" dt="2020-09-30T13:09:28.788" v="12077" actId="20577"/>
        <pc:sldMkLst>
          <pc:docMk/>
          <pc:sldMk cId="87920462" sldId="281"/>
        </pc:sldMkLst>
        <pc:spChg chg="mod ord">
          <ac:chgData name="Courtney Penn" userId="b4a82c1b-086e-404c-8a32-0f2a8090e235" providerId="ADAL" clId="{1860B1A8-798B-4B30-B80C-7938F7E1F900}" dt="2020-09-28T16:41:52.874" v="7832" actId="700"/>
          <ac:spMkLst>
            <pc:docMk/>
            <pc:sldMk cId="87920462" sldId="281"/>
            <ac:spMk id="2" creationId="{5CBF018F-7DD8-4C1C-B5A6-DCAB24F2A83F}"/>
          </ac:spMkLst>
        </pc:spChg>
        <pc:spChg chg="del">
          <ac:chgData name="Courtney Penn" userId="b4a82c1b-086e-404c-8a32-0f2a8090e235" providerId="ADAL" clId="{1860B1A8-798B-4B30-B80C-7938F7E1F900}" dt="2020-09-28T16:40:29.917" v="7815"/>
          <ac:spMkLst>
            <pc:docMk/>
            <pc:sldMk cId="87920462" sldId="281"/>
            <ac:spMk id="3" creationId="{423AFC59-1E20-4501-8A0A-3349378A3870}"/>
          </ac:spMkLst>
        </pc:spChg>
        <pc:spChg chg="add mod ord">
          <ac:chgData name="Courtney Penn" userId="b4a82c1b-086e-404c-8a32-0f2a8090e235" providerId="ADAL" clId="{1860B1A8-798B-4B30-B80C-7938F7E1F900}" dt="2020-09-30T13:09:28.788" v="12077" actId="20577"/>
          <ac:spMkLst>
            <pc:docMk/>
            <pc:sldMk cId="87920462" sldId="281"/>
            <ac:spMk id="5" creationId="{995D0A1F-F1C8-4404-9A73-4CC6D747537B}"/>
          </ac:spMkLst>
        </pc:spChg>
        <pc:picChg chg="add mod ord">
          <ac:chgData name="Courtney Penn" userId="b4a82c1b-086e-404c-8a32-0f2a8090e235" providerId="ADAL" clId="{1860B1A8-798B-4B30-B80C-7938F7E1F900}" dt="2020-09-29T15:19:56.751" v="9782" actId="1076"/>
          <ac:picMkLst>
            <pc:docMk/>
            <pc:sldMk cId="87920462" sldId="281"/>
            <ac:picMk id="4" creationId="{7696C42E-A0F4-47FF-9954-2EFC46F69DAA}"/>
          </ac:picMkLst>
        </pc:picChg>
      </pc:sldChg>
      <pc:sldChg chg="addSp delSp modSp new mod addCm modNotesTx">
        <pc:chgData name="Courtney Penn" userId="b4a82c1b-086e-404c-8a32-0f2a8090e235" providerId="ADAL" clId="{1860B1A8-798B-4B30-B80C-7938F7E1F900}" dt="2020-09-30T13:23:57.449" v="12330" actId="1076"/>
        <pc:sldMkLst>
          <pc:docMk/>
          <pc:sldMk cId="56981932" sldId="282"/>
        </pc:sldMkLst>
        <pc:spChg chg="mod">
          <ac:chgData name="Courtney Penn" userId="b4a82c1b-086e-404c-8a32-0f2a8090e235" providerId="ADAL" clId="{1860B1A8-798B-4B30-B80C-7938F7E1F900}" dt="2020-09-28T15:55:13.357" v="5617" actId="20577"/>
          <ac:spMkLst>
            <pc:docMk/>
            <pc:sldMk cId="56981932" sldId="282"/>
            <ac:spMk id="2" creationId="{2361A5D6-1558-4230-B68F-110BE5ADA07B}"/>
          </ac:spMkLst>
        </pc:spChg>
        <pc:spChg chg="add del">
          <ac:chgData name="Courtney Penn" userId="b4a82c1b-086e-404c-8a32-0f2a8090e235" providerId="ADAL" clId="{1860B1A8-798B-4B30-B80C-7938F7E1F900}" dt="2020-09-28T15:56:21.064" v="5874" actId="931"/>
          <ac:spMkLst>
            <pc:docMk/>
            <pc:sldMk cId="56981932" sldId="282"/>
            <ac:spMk id="3" creationId="{83B629A5-F240-4217-81C8-1D8CDA412EE1}"/>
          </ac:spMkLst>
        </pc:spChg>
        <pc:spChg chg="add del mod">
          <ac:chgData name="Courtney Penn" userId="b4a82c1b-086e-404c-8a32-0f2a8090e235" providerId="ADAL" clId="{1860B1A8-798B-4B30-B80C-7938F7E1F900}" dt="2020-09-30T13:23:49.935" v="12328" actId="931"/>
          <ac:spMkLst>
            <pc:docMk/>
            <pc:sldMk cId="56981932" sldId="282"/>
            <ac:spMk id="4" creationId="{91BE17C1-81A8-48ED-820F-7511BB401291}"/>
          </ac:spMkLst>
        </pc:spChg>
        <pc:picChg chg="add del mod">
          <ac:chgData name="Courtney Penn" userId="b4a82c1b-086e-404c-8a32-0f2a8090e235" providerId="ADAL" clId="{1860B1A8-798B-4B30-B80C-7938F7E1F900}" dt="2020-09-28T15:55:02.004" v="5598" actId="931"/>
          <ac:picMkLst>
            <pc:docMk/>
            <pc:sldMk cId="56981932" sldId="282"/>
            <ac:picMk id="5" creationId="{78AA5C46-891B-4936-8527-F7D42EA3CC54}"/>
          </ac:picMkLst>
        </pc:picChg>
        <pc:picChg chg="add mod">
          <ac:chgData name="Courtney Penn" userId="b4a82c1b-086e-404c-8a32-0f2a8090e235" providerId="ADAL" clId="{1860B1A8-798B-4B30-B80C-7938F7E1F900}" dt="2020-09-30T13:23:57.449" v="12330" actId="1076"/>
          <ac:picMkLst>
            <pc:docMk/>
            <pc:sldMk cId="56981932" sldId="282"/>
            <ac:picMk id="6" creationId="{00D2CD01-CD9B-4D47-A97C-4993F5855F55}"/>
          </ac:picMkLst>
        </pc:picChg>
        <pc:picChg chg="add del mod">
          <ac:chgData name="Courtney Penn" userId="b4a82c1b-086e-404c-8a32-0f2a8090e235" providerId="ADAL" clId="{1860B1A8-798B-4B30-B80C-7938F7E1F900}" dt="2020-09-30T13:20:42.384" v="12327" actId="21"/>
          <ac:picMkLst>
            <pc:docMk/>
            <pc:sldMk cId="56981932" sldId="282"/>
            <ac:picMk id="7" creationId="{7FA5406D-79AF-4733-AC61-E793346465C2}"/>
          </ac:picMkLst>
        </pc:picChg>
      </pc:sldChg>
      <pc:sldChg chg="modSp new del mod">
        <pc:chgData name="Courtney Penn" userId="b4a82c1b-086e-404c-8a32-0f2a8090e235" providerId="ADAL" clId="{1860B1A8-798B-4B30-B80C-7938F7E1F900}" dt="2020-09-28T16:06:04.891" v="6396" actId="47"/>
        <pc:sldMkLst>
          <pc:docMk/>
          <pc:sldMk cId="2686593572" sldId="283"/>
        </pc:sldMkLst>
        <pc:spChg chg="mod">
          <ac:chgData name="Courtney Penn" userId="b4a82c1b-086e-404c-8a32-0f2a8090e235" providerId="ADAL" clId="{1860B1A8-798B-4B30-B80C-7938F7E1F900}" dt="2020-09-28T16:05:43.869" v="6355" actId="21"/>
          <ac:spMkLst>
            <pc:docMk/>
            <pc:sldMk cId="2686593572" sldId="283"/>
            <ac:spMk id="2" creationId="{360663DC-BD03-49B1-B7CE-63E414A84A0D}"/>
          </ac:spMkLst>
        </pc:spChg>
      </pc:sldChg>
      <pc:sldChg chg="addSp delSp modSp new mod modClrScheme chgLayout modNotesTx">
        <pc:chgData name="Courtney Penn" userId="b4a82c1b-086e-404c-8a32-0f2a8090e235" providerId="ADAL" clId="{1860B1A8-798B-4B30-B80C-7938F7E1F900}" dt="2020-09-30T13:07:47.201" v="12046" actId="20577"/>
        <pc:sldMkLst>
          <pc:docMk/>
          <pc:sldMk cId="741501904" sldId="284"/>
        </pc:sldMkLst>
        <pc:spChg chg="mod ord">
          <ac:chgData name="Courtney Penn" userId="b4a82c1b-086e-404c-8a32-0f2a8090e235" providerId="ADAL" clId="{1860B1A8-798B-4B30-B80C-7938F7E1F900}" dt="2020-09-28T17:05:13.510" v="8742" actId="20577"/>
          <ac:spMkLst>
            <pc:docMk/>
            <pc:sldMk cId="741501904" sldId="284"/>
            <ac:spMk id="2" creationId="{C8494FCE-F758-4D5F-86C7-20BD6824B4A5}"/>
          </ac:spMkLst>
        </pc:spChg>
        <pc:spChg chg="add del mod">
          <ac:chgData name="Courtney Penn" userId="b4a82c1b-086e-404c-8a32-0f2a8090e235" providerId="ADAL" clId="{1860B1A8-798B-4B30-B80C-7938F7E1F900}" dt="2020-09-30T13:07:25.095" v="12028"/>
          <ac:spMkLst>
            <pc:docMk/>
            <pc:sldMk cId="741501904" sldId="284"/>
            <ac:spMk id="3" creationId="{AC0AC8CB-1C85-4505-AB9A-AB8CC7CBCBD3}"/>
          </ac:spMkLst>
        </pc:spChg>
        <pc:spChg chg="del mod ord">
          <ac:chgData name="Courtney Penn" userId="b4a82c1b-086e-404c-8a32-0f2a8090e235" providerId="ADAL" clId="{1860B1A8-798B-4B30-B80C-7938F7E1F900}" dt="2020-09-28T16:06:10.610" v="6397" actId="700"/>
          <ac:spMkLst>
            <pc:docMk/>
            <pc:sldMk cId="741501904" sldId="284"/>
            <ac:spMk id="3" creationId="{C8E32910-1875-4D39-9751-C8A292BD4717}"/>
          </ac:spMkLst>
        </pc:spChg>
        <pc:spChg chg="add mod ord">
          <ac:chgData name="Courtney Penn" userId="b4a82c1b-086e-404c-8a32-0f2a8090e235" providerId="ADAL" clId="{1860B1A8-798B-4B30-B80C-7938F7E1F900}" dt="2020-09-28T17:03:58.203" v="8700" actId="1076"/>
          <ac:spMkLst>
            <pc:docMk/>
            <pc:sldMk cId="741501904" sldId="284"/>
            <ac:spMk id="4" creationId="{7B2135A5-AD9E-4226-B689-5E4E91A5F55D}"/>
          </ac:spMkLst>
        </pc:spChg>
        <pc:spChg chg="add mod ord">
          <ac:chgData name="Courtney Penn" userId="b4a82c1b-086e-404c-8a32-0f2a8090e235" providerId="ADAL" clId="{1860B1A8-798B-4B30-B80C-7938F7E1F900}" dt="2020-09-28T17:04:01.101" v="8701" actId="1076"/>
          <ac:spMkLst>
            <pc:docMk/>
            <pc:sldMk cId="741501904" sldId="284"/>
            <ac:spMk id="5" creationId="{F4AA45C1-6EE7-4005-A5FD-048AEC02F8DA}"/>
          </ac:spMkLst>
        </pc:spChg>
        <pc:spChg chg="add mod ord">
          <ac:chgData name="Courtney Penn" userId="b4a82c1b-086e-404c-8a32-0f2a8090e235" providerId="ADAL" clId="{1860B1A8-798B-4B30-B80C-7938F7E1F900}" dt="2020-09-28T17:04:04.543" v="8702" actId="1076"/>
          <ac:spMkLst>
            <pc:docMk/>
            <pc:sldMk cId="741501904" sldId="284"/>
            <ac:spMk id="6" creationId="{098DADD4-C57E-419A-90A8-FAE02DFE6123}"/>
          </ac:spMkLst>
        </pc:spChg>
        <pc:spChg chg="add mod ord">
          <ac:chgData name="Courtney Penn" userId="b4a82c1b-086e-404c-8a32-0f2a8090e235" providerId="ADAL" clId="{1860B1A8-798B-4B30-B80C-7938F7E1F900}" dt="2020-09-28T17:04:08.885" v="8703" actId="1076"/>
          <ac:spMkLst>
            <pc:docMk/>
            <pc:sldMk cId="741501904" sldId="284"/>
            <ac:spMk id="7" creationId="{FD6D9FBF-DD69-4676-A641-26851342E8ED}"/>
          </ac:spMkLst>
        </pc:spChg>
        <pc:spChg chg="add mod">
          <ac:chgData name="Courtney Penn" userId="b4a82c1b-086e-404c-8a32-0f2a8090e235" providerId="ADAL" clId="{1860B1A8-798B-4B30-B80C-7938F7E1F900}" dt="2020-09-30T13:07:47.201" v="12046" actId="20577"/>
          <ac:spMkLst>
            <pc:docMk/>
            <pc:sldMk cId="741501904" sldId="284"/>
            <ac:spMk id="8" creationId="{050E8850-1113-4D9F-9478-7B13160290A8}"/>
          </ac:spMkLst>
        </pc:spChg>
      </pc:sldChg>
      <pc:sldChg chg="addSp modSp new mod addCm modNotesTx">
        <pc:chgData name="Courtney Penn" userId="b4a82c1b-086e-404c-8a32-0f2a8090e235" providerId="ADAL" clId="{1860B1A8-798B-4B30-B80C-7938F7E1F900}" dt="2020-09-30T20:37:08.953" v="15652" actId="1589"/>
        <pc:sldMkLst>
          <pc:docMk/>
          <pc:sldMk cId="2176224383" sldId="285"/>
        </pc:sldMkLst>
        <pc:spChg chg="mod">
          <ac:chgData name="Courtney Penn" userId="b4a82c1b-086e-404c-8a32-0f2a8090e235" providerId="ADAL" clId="{1860B1A8-798B-4B30-B80C-7938F7E1F900}" dt="2020-09-28T17:04:51.021" v="8724" actId="20577"/>
          <ac:spMkLst>
            <pc:docMk/>
            <pc:sldMk cId="2176224383" sldId="285"/>
            <ac:spMk id="2" creationId="{1D62228D-5372-4BCB-AB66-9C79639D6704}"/>
          </ac:spMkLst>
        </pc:spChg>
        <pc:spChg chg="mod">
          <ac:chgData name="Courtney Penn" userId="b4a82c1b-086e-404c-8a32-0f2a8090e235" providerId="ADAL" clId="{1860B1A8-798B-4B30-B80C-7938F7E1F900}" dt="2020-09-28T17:03:43.029" v="8698" actId="1076"/>
          <ac:spMkLst>
            <pc:docMk/>
            <pc:sldMk cId="2176224383" sldId="285"/>
            <ac:spMk id="3" creationId="{1D9D6FCC-CD6B-4970-8B5D-C9B54745DC41}"/>
          </ac:spMkLst>
        </pc:spChg>
        <pc:spChg chg="mod">
          <ac:chgData name="Courtney Penn" userId="b4a82c1b-086e-404c-8a32-0f2a8090e235" providerId="ADAL" clId="{1860B1A8-798B-4B30-B80C-7938F7E1F900}" dt="2020-09-28T17:03:48.620" v="8699" actId="1076"/>
          <ac:spMkLst>
            <pc:docMk/>
            <pc:sldMk cId="2176224383" sldId="285"/>
            <ac:spMk id="4" creationId="{D9179206-CFF9-4C15-866C-8836749CD75F}"/>
          </ac:spMkLst>
        </pc:spChg>
        <pc:spChg chg="mod">
          <ac:chgData name="Courtney Penn" userId="b4a82c1b-086e-404c-8a32-0f2a8090e235" providerId="ADAL" clId="{1860B1A8-798B-4B30-B80C-7938F7E1F900}" dt="2020-09-28T17:04:15.596" v="8704" actId="1076"/>
          <ac:spMkLst>
            <pc:docMk/>
            <pc:sldMk cId="2176224383" sldId="285"/>
            <ac:spMk id="5" creationId="{369270BC-DFE6-4170-82E7-FA47AD504E2E}"/>
          </ac:spMkLst>
        </pc:spChg>
        <pc:spChg chg="mod">
          <ac:chgData name="Courtney Penn" userId="b4a82c1b-086e-404c-8a32-0f2a8090e235" providerId="ADAL" clId="{1860B1A8-798B-4B30-B80C-7938F7E1F900}" dt="2020-09-28T17:04:20.153" v="8705" actId="1076"/>
          <ac:spMkLst>
            <pc:docMk/>
            <pc:sldMk cId="2176224383" sldId="285"/>
            <ac:spMk id="6" creationId="{655325DD-2348-4B38-ACB6-94CAD84994E5}"/>
          </ac:spMkLst>
        </pc:spChg>
        <pc:spChg chg="add mod">
          <ac:chgData name="Courtney Penn" userId="b4a82c1b-086e-404c-8a32-0f2a8090e235" providerId="ADAL" clId="{1860B1A8-798B-4B30-B80C-7938F7E1F900}" dt="2020-09-30T13:07:09.996" v="12023" actId="1076"/>
          <ac:spMkLst>
            <pc:docMk/>
            <pc:sldMk cId="2176224383" sldId="285"/>
            <ac:spMk id="7" creationId="{AA55D25A-7339-460E-8036-2A09E028B63A}"/>
          </ac:spMkLst>
        </pc:spChg>
      </pc:sldChg>
      <pc:sldChg chg="modSp new del mod">
        <pc:chgData name="Courtney Penn" userId="b4a82c1b-086e-404c-8a32-0f2a8090e235" providerId="ADAL" clId="{1860B1A8-798B-4B30-B80C-7938F7E1F900}" dt="2020-09-28T16:27:22.244" v="7003" actId="2696"/>
        <pc:sldMkLst>
          <pc:docMk/>
          <pc:sldMk cId="2474868103" sldId="286"/>
        </pc:sldMkLst>
        <pc:spChg chg="mod">
          <ac:chgData name="Courtney Penn" userId="b4a82c1b-086e-404c-8a32-0f2a8090e235" providerId="ADAL" clId="{1860B1A8-798B-4B30-B80C-7938F7E1F900}" dt="2020-09-28T16:25:24.034" v="6897" actId="20577"/>
          <ac:spMkLst>
            <pc:docMk/>
            <pc:sldMk cId="2474868103" sldId="286"/>
            <ac:spMk id="2" creationId="{8928CED0-3739-4E5F-BA57-36D4FADC5E6B}"/>
          </ac:spMkLst>
        </pc:spChg>
        <pc:spChg chg="mod">
          <ac:chgData name="Courtney Penn" userId="b4a82c1b-086e-404c-8a32-0f2a8090e235" providerId="ADAL" clId="{1860B1A8-798B-4B30-B80C-7938F7E1F900}" dt="2020-09-28T16:25:53.641" v="6933" actId="313"/>
          <ac:spMkLst>
            <pc:docMk/>
            <pc:sldMk cId="2474868103" sldId="286"/>
            <ac:spMk id="3" creationId="{01CA8D82-BF72-494E-9639-10BD92FB7DF2}"/>
          </ac:spMkLst>
        </pc:spChg>
        <pc:spChg chg="mod">
          <ac:chgData name="Courtney Penn" userId="b4a82c1b-086e-404c-8a32-0f2a8090e235" providerId="ADAL" clId="{1860B1A8-798B-4B30-B80C-7938F7E1F900}" dt="2020-09-28T16:26:29.143" v="7002" actId="20577"/>
          <ac:spMkLst>
            <pc:docMk/>
            <pc:sldMk cId="2474868103" sldId="286"/>
            <ac:spMk id="4" creationId="{51D177F1-9539-4CD7-AEF7-F5E9F1F7F02F}"/>
          </ac:spMkLst>
        </pc:spChg>
        <pc:spChg chg="mod">
          <ac:chgData name="Courtney Penn" userId="b4a82c1b-086e-404c-8a32-0f2a8090e235" providerId="ADAL" clId="{1860B1A8-798B-4B30-B80C-7938F7E1F900}" dt="2020-09-28T16:25:51.674" v="6932" actId="20577"/>
          <ac:spMkLst>
            <pc:docMk/>
            <pc:sldMk cId="2474868103" sldId="286"/>
            <ac:spMk id="5" creationId="{2DA80833-A0FD-4F92-9905-AF649D14AE5A}"/>
          </ac:spMkLst>
        </pc:spChg>
      </pc:sldChg>
      <pc:sldChg chg="addSp modSp new mod ord modNotesTx">
        <pc:chgData name="Courtney Penn" userId="b4a82c1b-086e-404c-8a32-0f2a8090e235" providerId="ADAL" clId="{1860B1A8-798B-4B30-B80C-7938F7E1F900}" dt="2020-09-30T14:29:42.289" v="14532" actId="207"/>
        <pc:sldMkLst>
          <pc:docMk/>
          <pc:sldMk cId="3811604038" sldId="286"/>
        </pc:sldMkLst>
        <pc:spChg chg="mod">
          <ac:chgData name="Courtney Penn" userId="b4a82c1b-086e-404c-8a32-0f2a8090e235" providerId="ADAL" clId="{1860B1A8-798B-4B30-B80C-7938F7E1F900}" dt="2020-09-28T16:29:38.727" v="7053" actId="20577"/>
          <ac:spMkLst>
            <pc:docMk/>
            <pc:sldMk cId="3811604038" sldId="286"/>
            <ac:spMk id="2" creationId="{FF427023-CCEF-413F-89FC-D461279B8E7B}"/>
          </ac:spMkLst>
        </pc:spChg>
        <pc:spChg chg="mod">
          <ac:chgData name="Courtney Penn" userId="b4a82c1b-086e-404c-8a32-0f2a8090e235" providerId="ADAL" clId="{1860B1A8-798B-4B30-B80C-7938F7E1F900}" dt="2020-09-30T14:29:42.289" v="14532" actId="207"/>
          <ac:spMkLst>
            <pc:docMk/>
            <pc:sldMk cId="3811604038" sldId="286"/>
            <ac:spMk id="3" creationId="{5B0E6896-51C7-4C82-8358-0D125917778A}"/>
          </ac:spMkLst>
        </pc:spChg>
        <pc:spChg chg="add mod">
          <ac:chgData name="Courtney Penn" userId="b4a82c1b-086e-404c-8a32-0f2a8090e235" providerId="ADAL" clId="{1860B1A8-798B-4B30-B80C-7938F7E1F900}" dt="2020-09-30T13:15:56.527" v="12290" actId="1076"/>
          <ac:spMkLst>
            <pc:docMk/>
            <pc:sldMk cId="3811604038" sldId="286"/>
            <ac:spMk id="4" creationId="{F3E26836-80A1-4511-AAD0-4914559E32E7}"/>
          </ac:spMkLst>
        </pc:spChg>
      </pc:sldChg>
      <pc:sldChg chg="addSp delSp modSp new mod modClrScheme chgLayout">
        <pc:chgData name="Courtney Penn" userId="b4a82c1b-086e-404c-8a32-0f2a8090e235" providerId="ADAL" clId="{1860B1A8-798B-4B30-B80C-7938F7E1F900}" dt="2020-09-29T16:53:40.146" v="11209" actId="20577"/>
        <pc:sldMkLst>
          <pc:docMk/>
          <pc:sldMk cId="4128429837" sldId="287"/>
        </pc:sldMkLst>
        <pc:spChg chg="add del mod">
          <ac:chgData name="Courtney Penn" userId="b4a82c1b-086e-404c-8a32-0f2a8090e235" providerId="ADAL" clId="{1860B1A8-798B-4B30-B80C-7938F7E1F900}" dt="2020-09-29T16:53:28.710" v="11189" actId="20577"/>
          <ac:spMkLst>
            <pc:docMk/>
            <pc:sldMk cId="4128429837" sldId="287"/>
            <ac:spMk id="2" creationId="{711FF4F0-D534-4E72-9EFF-807D51869144}"/>
          </ac:spMkLst>
        </pc:spChg>
        <pc:spChg chg="mod ord">
          <ac:chgData name="Courtney Penn" userId="b4a82c1b-086e-404c-8a32-0f2a8090e235" providerId="ADAL" clId="{1860B1A8-798B-4B30-B80C-7938F7E1F900}" dt="2020-09-29T16:53:40.146" v="11209" actId="20577"/>
          <ac:spMkLst>
            <pc:docMk/>
            <pc:sldMk cId="4128429837" sldId="287"/>
            <ac:spMk id="3" creationId="{254EF320-C5B6-4AC3-B6DE-909039862181}"/>
          </ac:spMkLst>
        </pc:spChg>
        <pc:picChg chg="add del mod">
          <ac:chgData name="Courtney Penn" userId="b4a82c1b-086e-404c-8a32-0f2a8090e235" providerId="ADAL" clId="{1860B1A8-798B-4B30-B80C-7938F7E1F900}" dt="2020-09-29T16:53:31.857" v="11195" actId="931"/>
          <ac:picMkLst>
            <pc:docMk/>
            <pc:sldMk cId="4128429837" sldId="287"/>
            <ac:picMk id="5" creationId="{3373B868-BD89-45FC-8890-55090FCDDA93}"/>
          </ac:picMkLst>
        </pc:picChg>
      </pc:sldChg>
      <pc:sldChg chg="modSp new mod">
        <pc:chgData name="Courtney Penn" userId="b4a82c1b-086e-404c-8a32-0f2a8090e235" providerId="ADAL" clId="{1860B1A8-798B-4B30-B80C-7938F7E1F900}" dt="2020-09-28T17:05:46.541" v="8765" actId="20577"/>
        <pc:sldMkLst>
          <pc:docMk/>
          <pc:sldMk cId="4176783174" sldId="288"/>
        </pc:sldMkLst>
        <pc:spChg chg="mod">
          <ac:chgData name="Courtney Penn" userId="b4a82c1b-086e-404c-8a32-0f2a8090e235" providerId="ADAL" clId="{1860B1A8-798B-4B30-B80C-7938F7E1F900}" dt="2020-09-28T17:05:46.541" v="8765" actId="20577"/>
          <ac:spMkLst>
            <pc:docMk/>
            <pc:sldMk cId="4176783174" sldId="288"/>
            <ac:spMk id="2" creationId="{4288A6C2-9093-4779-9117-3177FF39EDD0}"/>
          </ac:spMkLst>
        </pc:spChg>
      </pc:sldChg>
      <pc:sldChg chg="addSp modSp new mod modNotesTx">
        <pc:chgData name="Courtney Penn" userId="b4a82c1b-086e-404c-8a32-0f2a8090e235" providerId="ADAL" clId="{1860B1A8-798B-4B30-B80C-7938F7E1F900}" dt="2020-09-30T13:16:50.496" v="12312" actId="20577"/>
        <pc:sldMkLst>
          <pc:docMk/>
          <pc:sldMk cId="1130446245" sldId="289"/>
        </pc:sldMkLst>
        <pc:spChg chg="mod">
          <ac:chgData name="Courtney Penn" userId="b4a82c1b-086e-404c-8a32-0f2a8090e235" providerId="ADAL" clId="{1860B1A8-798B-4B30-B80C-7938F7E1F900}" dt="2020-09-29T16:59:12.854" v="11815" actId="20577"/>
          <ac:spMkLst>
            <pc:docMk/>
            <pc:sldMk cId="1130446245" sldId="289"/>
            <ac:spMk id="2" creationId="{AC3F6D66-4A1D-41D6-964E-7ACFA11FA6D4}"/>
          </ac:spMkLst>
        </pc:spChg>
        <pc:spChg chg="mod">
          <ac:chgData name="Courtney Penn" userId="b4a82c1b-086e-404c-8a32-0f2a8090e235" providerId="ADAL" clId="{1860B1A8-798B-4B30-B80C-7938F7E1F900}" dt="2020-09-29T16:59:48.303" v="11839" actId="20577"/>
          <ac:spMkLst>
            <pc:docMk/>
            <pc:sldMk cId="1130446245" sldId="289"/>
            <ac:spMk id="3" creationId="{688CE73B-14A6-4F6A-A770-1A65A2745E32}"/>
          </ac:spMkLst>
        </pc:spChg>
        <pc:spChg chg="add mod">
          <ac:chgData name="Courtney Penn" userId="b4a82c1b-086e-404c-8a32-0f2a8090e235" providerId="ADAL" clId="{1860B1A8-798B-4B30-B80C-7938F7E1F900}" dt="2020-09-30T13:16:50.496" v="12312" actId="20577"/>
          <ac:spMkLst>
            <pc:docMk/>
            <pc:sldMk cId="1130446245" sldId="289"/>
            <ac:spMk id="4" creationId="{F412B8E4-4C0E-45C4-9714-E57C8488EBEC}"/>
          </ac:spMkLst>
        </pc:spChg>
      </pc:sldChg>
      <pc:sldChg chg="modSp new del mod">
        <pc:chgData name="Courtney Penn" userId="b4a82c1b-086e-404c-8a32-0f2a8090e235" providerId="ADAL" clId="{1860B1A8-798B-4B30-B80C-7938F7E1F900}" dt="2020-09-28T18:26:53.539" v="9421" actId="680"/>
        <pc:sldMkLst>
          <pc:docMk/>
          <pc:sldMk cId="1222257243" sldId="290"/>
        </pc:sldMkLst>
        <pc:spChg chg="mod">
          <ac:chgData name="Courtney Penn" userId="b4a82c1b-086e-404c-8a32-0f2a8090e235" providerId="ADAL" clId="{1860B1A8-798B-4B30-B80C-7938F7E1F900}" dt="2020-09-28T18:26:52.874" v="9420" actId="20577"/>
          <ac:spMkLst>
            <pc:docMk/>
            <pc:sldMk cId="1222257243" sldId="290"/>
            <ac:spMk id="2" creationId="{D1F712A8-F636-4627-9168-E110108AEAE5}"/>
          </ac:spMkLst>
        </pc:spChg>
      </pc:sldChg>
      <pc:sldChg chg="addSp delSp modSp new mod ord modClrScheme chgLayout modNotesTx">
        <pc:chgData name="Courtney Penn" userId="b4a82c1b-086e-404c-8a32-0f2a8090e235" providerId="ADAL" clId="{1860B1A8-798B-4B30-B80C-7938F7E1F900}" dt="2020-09-28T18:35:07.767" v="9737"/>
        <pc:sldMkLst>
          <pc:docMk/>
          <pc:sldMk cId="2615358484" sldId="290"/>
        </pc:sldMkLst>
        <pc:spChg chg="mod ord">
          <ac:chgData name="Courtney Penn" userId="b4a82c1b-086e-404c-8a32-0f2a8090e235" providerId="ADAL" clId="{1860B1A8-798B-4B30-B80C-7938F7E1F900}" dt="2020-09-28T18:33:52.309" v="9711" actId="1076"/>
          <ac:spMkLst>
            <pc:docMk/>
            <pc:sldMk cId="2615358484" sldId="290"/>
            <ac:spMk id="2" creationId="{DA01B917-51C4-40E0-A18D-DCD7DF92E904}"/>
          </ac:spMkLst>
        </pc:spChg>
        <pc:spChg chg="del">
          <ac:chgData name="Courtney Penn" userId="b4a82c1b-086e-404c-8a32-0f2a8090e235" providerId="ADAL" clId="{1860B1A8-798B-4B30-B80C-7938F7E1F900}" dt="2020-09-28T18:29:21.767" v="9454"/>
          <ac:spMkLst>
            <pc:docMk/>
            <pc:sldMk cId="2615358484" sldId="290"/>
            <ac:spMk id="3" creationId="{09BC87EE-EE6F-44C9-942D-52C2549A0588}"/>
          </ac:spMkLst>
        </pc:spChg>
        <pc:spChg chg="add mod ord">
          <ac:chgData name="Courtney Penn" userId="b4a82c1b-086e-404c-8a32-0f2a8090e235" providerId="ADAL" clId="{1860B1A8-798B-4B30-B80C-7938F7E1F900}" dt="2020-09-28T18:34:37.703" v="9735" actId="14100"/>
          <ac:spMkLst>
            <pc:docMk/>
            <pc:sldMk cId="2615358484" sldId="290"/>
            <ac:spMk id="5" creationId="{986CD832-89B4-4E97-BD4E-99722E1668D7}"/>
          </ac:spMkLst>
        </pc:spChg>
        <pc:picChg chg="add mod ord modCrop">
          <ac:chgData name="Courtney Penn" userId="b4a82c1b-086e-404c-8a32-0f2a8090e235" providerId="ADAL" clId="{1860B1A8-798B-4B30-B80C-7938F7E1F900}" dt="2020-09-28T18:34:11.763" v="9715" actId="14100"/>
          <ac:picMkLst>
            <pc:docMk/>
            <pc:sldMk cId="2615358484" sldId="290"/>
            <ac:picMk id="4" creationId="{4D6C22DF-DFCA-4951-8221-9BB63081C917}"/>
          </ac:picMkLst>
        </pc:picChg>
      </pc:sldChg>
      <pc:sldChg chg="modSp new mod">
        <pc:chgData name="Courtney Penn" userId="b4a82c1b-086e-404c-8a32-0f2a8090e235" providerId="ADAL" clId="{1860B1A8-798B-4B30-B80C-7938F7E1F900}" dt="2020-09-30T14:17:35.971" v="14256" actId="20577"/>
        <pc:sldMkLst>
          <pc:docMk/>
          <pc:sldMk cId="2242907495" sldId="291"/>
        </pc:sldMkLst>
        <pc:spChg chg="mod">
          <ac:chgData name="Courtney Penn" userId="b4a82c1b-086e-404c-8a32-0f2a8090e235" providerId="ADAL" clId="{1860B1A8-798B-4B30-B80C-7938F7E1F900}" dt="2020-09-30T14:17:35.971" v="14256" actId="20577"/>
          <ac:spMkLst>
            <pc:docMk/>
            <pc:sldMk cId="2242907495" sldId="291"/>
            <ac:spMk id="2" creationId="{6D169A90-5FC2-4D38-ABB6-9D0D3E028FA8}"/>
          </ac:spMkLst>
        </pc:spChg>
      </pc:sldChg>
      <pc:sldChg chg="addSp delSp modSp new mod ord modClrScheme addCm chgLayout modNotesTx">
        <pc:chgData name="Courtney Penn" userId="b4a82c1b-086e-404c-8a32-0f2a8090e235" providerId="ADAL" clId="{1860B1A8-798B-4B30-B80C-7938F7E1F900}" dt="2020-09-30T13:55:26.568" v="13371" actId="20577"/>
        <pc:sldMkLst>
          <pc:docMk/>
          <pc:sldMk cId="1880670007" sldId="292"/>
        </pc:sldMkLst>
        <pc:spChg chg="del mod ord">
          <ac:chgData name="Courtney Penn" userId="b4a82c1b-086e-404c-8a32-0f2a8090e235" providerId="ADAL" clId="{1860B1A8-798B-4B30-B80C-7938F7E1F900}" dt="2020-09-29T16:43:49.186" v="10772" actId="700"/>
          <ac:spMkLst>
            <pc:docMk/>
            <pc:sldMk cId="1880670007" sldId="292"/>
            <ac:spMk id="2" creationId="{745C2ECD-E361-48EC-8EAB-42A4D008E9C5}"/>
          </ac:spMkLst>
        </pc:spChg>
        <pc:spChg chg="del mod ord">
          <ac:chgData name="Courtney Penn" userId="b4a82c1b-086e-404c-8a32-0f2a8090e235" providerId="ADAL" clId="{1860B1A8-798B-4B30-B80C-7938F7E1F900}" dt="2020-09-29T16:43:49.186" v="10772" actId="700"/>
          <ac:spMkLst>
            <pc:docMk/>
            <pc:sldMk cId="1880670007" sldId="292"/>
            <ac:spMk id="3" creationId="{F0230DD8-3901-4D14-A1F5-37EB4EFCC73D}"/>
          </ac:spMkLst>
        </pc:spChg>
        <pc:spChg chg="add mod ord">
          <ac:chgData name="Courtney Penn" userId="b4a82c1b-086e-404c-8a32-0f2a8090e235" providerId="ADAL" clId="{1860B1A8-798B-4B30-B80C-7938F7E1F900}" dt="2020-09-30T13:36:54.903" v="12945" actId="27636"/>
          <ac:spMkLst>
            <pc:docMk/>
            <pc:sldMk cId="1880670007" sldId="292"/>
            <ac:spMk id="4" creationId="{47F8C170-7DE6-4B3E-841E-BFCE30824D2B}"/>
          </ac:spMkLst>
        </pc:spChg>
        <pc:spChg chg="add del mod ord">
          <ac:chgData name="Courtney Penn" userId="b4a82c1b-086e-404c-8a32-0f2a8090e235" providerId="ADAL" clId="{1860B1A8-798B-4B30-B80C-7938F7E1F900}" dt="2020-09-29T16:44:26.822" v="10773" actId="931"/>
          <ac:spMkLst>
            <pc:docMk/>
            <pc:sldMk cId="1880670007" sldId="292"/>
            <ac:spMk id="5" creationId="{8A16DD28-EF64-4416-85A3-A309B73D960E}"/>
          </ac:spMkLst>
        </pc:spChg>
        <pc:spChg chg="add mod ord">
          <ac:chgData name="Courtney Penn" userId="b4a82c1b-086e-404c-8a32-0f2a8090e235" providerId="ADAL" clId="{1860B1A8-798B-4B30-B80C-7938F7E1F900}" dt="2020-09-30T13:55:26.568" v="13371" actId="20577"/>
          <ac:spMkLst>
            <pc:docMk/>
            <pc:sldMk cId="1880670007" sldId="292"/>
            <ac:spMk id="6" creationId="{832092DB-C8B6-4BF5-86CC-6DC7B7C4FD8E}"/>
          </ac:spMkLst>
        </pc:spChg>
        <pc:spChg chg="add del mod">
          <ac:chgData name="Courtney Penn" userId="b4a82c1b-086e-404c-8a32-0f2a8090e235" providerId="ADAL" clId="{1860B1A8-798B-4B30-B80C-7938F7E1F900}" dt="2020-09-29T16:45:39.293" v="10786" actId="931"/>
          <ac:spMkLst>
            <pc:docMk/>
            <pc:sldMk cId="1880670007" sldId="292"/>
            <ac:spMk id="10" creationId="{E4E95F83-CF63-48AB-80EE-B6B5AFF66BE5}"/>
          </ac:spMkLst>
        </pc:spChg>
        <pc:spChg chg="add del mod">
          <ac:chgData name="Courtney Penn" userId="b4a82c1b-086e-404c-8a32-0f2a8090e235" providerId="ADAL" clId="{1860B1A8-798B-4B30-B80C-7938F7E1F900}" dt="2020-09-29T16:49:14.767" v="11101" actId="931"/>
          <ac:spMkLst>
            <pc:docMk/>
            <pc:sldMk cId="1880670007" sldId="292"/>
            <ac:spMk id="16" creationId="{065655F8-305E-4780-8711-752C6F792B8F}"/>
          </ac:spMkLst>
        </pc:spChg>
        <pc:picChg chg="add del mod">
          <ac:chgData name="Courtney Penn" userId="b4a82c1b-086e-404c-8a32-0f2a8090e235" providerId="ADAL" clId="{1860B1A8-798B-4B30-B80C-7938F7E1F900}" dt="2020-09-29T16:45:13.709" v="10780" actId="478"/>
          <ac:picMkLst>
            <pc:docMk/>
            <pc:sldMk cId="1880670007" sldId="292"/>
            <ac:picMk id="8" creationId="{F5E5B630-F1E3-4C85-AE20-9F7C1FAF9562}"/>
          </ac:picMkLst>
        </pc:picChg>
        <pc:picChg chg="add del mod">
          <ac:chgData name="Courtney Penn" userId="b4a82c1b-086e-404c-8a32-0f2a8090e235" providerId="ADAL" clId="{1860B1A8-798B-4B30-B80C-7938F7E1F900}" dt="2020-09-29T16:45:34.363" v="10785" actId="931"/>
          <ac:picMkLst>
            <pc:docMk/>
            <pc:sldMk cId="1880670007" sldId="292"/>
            <ac:picMk id="12" creationId="{28A88D91-EE13-442F-8430-DE0C30598C44}"/>
          </ac:picMkLst>
        </pc:picChg>
        <pc:picChg chg="add del mod">
          <ac:chgData name="Courtney Penn" userId="b4a82c1b-086e-404c-8a32-0f2a8090e235" providerId="ADAL" clId="{1860B1A8-798B-4B30-B80C-7938F7E1F900}" dt="2020-09-29T16:48:58.202" v="11100" actId="478"/>
          <ac:picMkLst>
            <pc:docMk/>
            <pc:sldMk cId="1880670007" sldId="292"/>
            <ac:picMk id="14" creationId="{4917CA6B-A5DE-4E63-B62C-3A93D0D5EB07}"/>
          </ac:picMkLst>
        </pc:picChg>
        <pc:picChg chg="add mod">
          <ac:chgData name="Courtney Penn" userId="b4a82c1b-086e-404c-8a32-0f2a8090e235" providerId="ADAL" clId="{1860B1A8-798B-4B30-B80C-7938F7E1F900}" dt="2020-09-29T16:49:17.965" v="11102" actId="27614"/>
          <ac:picMkLst>
            <pc:docMk/>
            <pc:sldMk cId="1880670007" sldId="292"/>
            <ac:picMk id="18" creationId="{602A51AE-A45A-4A12-B055-A1CA5E9A7EEC}"/>
          </ac:picMkLst>
        </pc:picChg>
      </pc:sldChg>
      <pc:sldChg chg="addSp delSp modSp new mod ord modClrScheme chgLayout">
        <pc:chgData name="Courtney Penn" userId="b4a82c1b-086e-404c-8a32-0f2a8090e235" providerId="ADAL" clId="{1860B1A8-798B-4B30-B80C-7938F7E1F900}" dt="2020-09-29T16:31:25.975" v="10003" actId="313"/>
        <pc:sldMkLst>
          <pc:docMk/>
          <pc:sldMk cId="952851803" sldId="293"/>
        </pc:sldMkLst>
        <pc:spChg chg="del">
          <ac:chgData name="Courtney Penn" userId="b4a82c1b-086e-404c-8a32-0f2a8090e235" providerId="ADAL" clId="{1860B1A8-798B-4B30-B80C-7938F7E1F900}" dt="2020-09-29T15:49:48.741" v="9808" actId="26606"/>
          <ac:spMkLst>
            <pc:docMk/>
            <pc:sldMk cId="952851803" sldId="293"/>
            <ac:spMk id="2" creationId="{341EB513-D67D-4D10-A599-A260BBFCBDEB}"/>
          </ac:spMkLst>
        </pc:spChg>
        <pc:spChg chg="mod ord">
          <ac:chgData name="Courtney Penn" userId="b4a82c1b-086e-404c-8a32-0f2a8090e235" providerId="ADAL" clId="{1860B1A8-798B-4B30-B80C-7938F7E1F900}" dt="2020-09-29T16:31:25.975" v="10003" actId="313"/>
          <ac:spMkLst>
            <pc:docMk/>
            <pc:sldMk cId="952851803" sldId="293"/>
            <ac:spMk id="3" creationId="{7DF3E3CD-98F6-40DB-9826-95B3A883A545}"/>
          </ac:spMkLst>
        </pc:spChg>
        <pc:spChg chg="add del mod">
          <ac:chgData name="Courtney Penn" userId="b4a82c1b-086e-404c-8a32-0f2a8090e235" providerId="ADAL" clId="{1860B1A8-798B-4B30-B80C-7938F7E1F900}" dt="2020-09-29T15:50:58.002" v="9812" actId="26606"/>
          <ac:spMkLst>
            <pc:docMk/>
            <pc:sldMk cId="952851803" sldId="293"/>
            <ac:spMk id="8" creationId="{15C9E4D3-AF3E-47F1-B006-3CB925D9CB11}"/>
          </ac:spMkLst>
        </pc:spChg>
        <pc:spChg chg="add del mod">
          <ac:chgData name="Courtney Penn" userId="b4a82c1b-086e-404c-8a32-0f2a8090e235" providerId="ADAL" clId="{1860B1A8-798B-4B30-B80C-7938F7E1F900}" dt="2020-09-29T15:50:39.922" v="9809" actId="931"/>
          <ac:spMkLst>
            <pc:docMk/>
            <pc:sldMk cId="952851803" sldId="293"/>
            <ac:spMk id="10" creationId="{5A535303-AC59-4B72-BB33-90C3CA336173}"/>
          </ac:spMkLst>
        </pc:spChg>
        <pc:spChg chg="add mod">
          <ac:chgData name="Courtney Penn" userId="b4a82c1b-086e-404c-8a32-0f2a8090e235" providerId="ADAL" clId="{1860B1A8-798B-4B30-B80C-7938F7E1F900}" dt="2020-09-29T15:51:37.272" v="9888" actId="20577"/>
          <ac:spMkLst>
            <pc:docMk/>
            <pc:sldMk cId="952851803" sldId="293"/>
            <ac:spMk id="13" creationId="{BE3B3187-8A21-4B10-88B7-43A4D02594D1}"/>
          </ac:spMkLst>
        </pc:spChg>
        <pc:picChg chg="add mod">
          <ac:chgData name="Courtney Penn" userId="b4a82c1b-086e-404c-8a32-0f2a8090e235" providerId="ADAL" clId="{1860B1A8-798B-4B30-B80C-7938F7E1F900}" dt="2020-09-29T15:52:03.967" v="9894" actId="14100"/>
          <ac:picMkLst>
            <pc:docMk/>
            <pc:sldMk cId="952851803" sldId="293"/>
            <ac:picMk id="5" creationId="{55202DC4-495B-44D7-BC09-696819778190}"/>
          </ac:picMkLst>
        </pc:picChg>
      </pc:sldChg>
      <pc:sldChg chg="new del ord">
        <pc:chgData name="Courtney Penn" userId="b4a82c1b-086e-404c-8a32-0f2a8090e235" providerId="ADAL" clId="{1860B1A8-798B-4B30-B80C-7938F7E1F900}" dt="2020-09-29T16:43:00.623" v="10757" actId="680"/>
        <pc:sldMkLst>
          <pc:docMk/>
          <pc:sldMk cId="1300035831" sldId="294"/>
        </pc:sldMkLst>
      </pc:sldChg>
      <pc:sldChg chg="modSp new mod">
        <pc:chgData name="Courtney Penn" userId="b4a82c1b-086e-404c-8a32-0f2a8090e235" providerId="ADAL" clId="{1860B1A8-798B-4B30-B80C-7938F7E1F900}" dt="2020-09-30T14:54:34.190" v="15635" actId="1076"/>
        <pc:sldMkLst>
          <pc:docMk/>
          <pc:sldMk cId="2807179943" sldId="294"/>
        </pc:sldMkLst>
        <pc:spChg chg="mod">
          <ac:chgData name="Courtney Penn" userId="b4a82c1b-086e-404c-8a32-0f2a8090e235" providerId="ADAL" clId="{1860B1A8-798B-4B30-B80C-7938F7E1F900}" dt="2020-09-30T14:54:34.190" v="15635" actId="1076"/>
          <ac:spMkLst>
            <pc:docMk/>
            <pc:sldMk cId="2807179943" sldId="294"/>
            <ac:spMk id="2" creationId="{A6112E1F-86E1-4B83-B349-6828A22B1DA6}"/>
          </ac:spMkLst>
        </pc:spChg>
        <pc:spChg chg="mod">
          <ac:chgData name="Courtney Penn" userId="b4a82c1b-086e-404c-8a32-0f2a8090e235" providerId="ADAL" clId="{1860B1A8-798B-4B30-B80C-7938F7E1F900}" dt="2020-09-30T14:54:26.683" v="15633" actId="1076"/>
          <ac:spMkLst>
            <pc:docMk/>
            <pc:sldMk cId="2807179943" sldId="294"/>
            <ac:spMk id="4" creationId="{67644777-ACB4-43E9-9FD8-55793A5152EE}"/>
          </ac:spMkLst>
        </pc:spChg>
      </pc:sldChg>
      <pc:sldChg chg="add del">
        <pc:chgData name="Courtney Penn" userId="b4a82c1b-086e-404c-8a32-0f2a8090e235" providerId="ADAL" clId="{1860B1A8-798B-4B30-B80C-7938F7E1F900}" dt="2020-09-30T13:18:53.955" v="12317"/>
        <pc:sldMkLst>
          <pc:docMk/>
          <pc:sldMk cId="227065770" sldId="295"/>
        </pc:sldMkLst>
      </pc:sldChg>
      <pc:sldChg chg="modSp new mod">
        <pc:chgData name="Courtney Penn" userId="b4a82c1b-086e-404c-8a32-0f2a8090e235" providerId="ADAL" clId="{1860B1A8-798B-4B30-B80C-7938F7E1F900}" dt="2020-09-30T14:12:02.127" v="14129" actId="313"/>
        <pc:sldMkLst>
          <pc:docMk/>
          <pc:sldMk cId="1366004353" sldId="295"/>
        </pc:sldMkLst>
        <pc:spChg chg="mod">
          <ac:chgData name="Courtney Penn" userId="b4a82c1b-086e-404c-8a32-0f2a8090e235" providerId="ADAL" clId="{1860B1A8-798B-4B30-B80C-7938F7E1F900}" dt="2020-09-30T14:12:02.127" v="14129" actId="313"/>
          <ac:spMkLst>
            <pc:docMk/>
            <pc:sldMk cId="1366004353" sldId="295"/>
            <ac:spMk id="2" creationId="{9BC3C190-2D9B-431C-BF2F-6149E2EB9A10}"/>
          </ac:spMkLst>
        </pc:spChg>
        <pc:spChg chg="mod">
          <ac:chgData name="Courtney Penn" userId="b4a82c1b-086e-404c-8a32-0f2a8090e235" providerId="ADAL" clId="{1860B1A8-798B-4B30-B80C-7938F7E1F900}" dt="2020-09-30T14:11:26.507" v="14104" actId="20577"/>
          <ac:spMkLst>
            <pc:docMk/>
            <pc:sldMk cId="1366004353" sldId="295"/>
            <ac:spMk id="3" creationId="{5F80F0FA-DFAE-46B9-B4AC-51317D057320}"/>
          </ac:spMkLst>
        </pc:spChg>
      </pc:sldChg>
      <pc:sldChg chg="add del">
        <pc:chgData name="Courtney Penn" userId="b4a82c1b-086e-404c-8a32-0f2a8090e235" providerId="ADAL" clId="{1860B1A8-798B-4B30-B80C-7938F7E1F900}" dt="2020-09-30T13:19:00.530" v="12319"/>
        <pc:sldMkLst>
          <pc:docMk/>
          <pc:sldMk cId="2476055785" sldId="295"/>
        </pc:sldMkLst>
      </pc:sldChg>
      <pc:sldChg chg="new del">
        <pc:chgData name="Courtney Penn" userId="b4a82c1b-086e-404c-8a32-0f2a8090e235" providerId="ADAL" clId="{1860B1A8-798B-4B30-B80C-7938F7E1F900}" dt="2020-09-30T14:02:17.471" v="13433" actId="680"/>
        <pc:sldMkLst>
          <pc:docMk/>
          <pc:sldMk cId="2991096436" sldId="295"/>
        </pc:sldMkLst>
      </pc:sldChg>
      <pc:sldChg chg="addSp modSp new mod modNotesTx">
        <pc:chgData name="Courtney Penn" userId="b4a82c1b-086e-404c-8a32-0f2a8090e235" providerId="ADAL" clId="{1860B1A8-798B-4B30-B80C-7938F7E1F900}" dt="2020-09-30T14:12:52.407" v="14231" actId="20577"/>
        <pc:sldMkLst>
          <pc:docMk/>
          <pc:sldMk cId="1564943409" sldId="296"/>
        </pc:sldMkLst>
        <pc:spChg chg="mod">
          <ac:chgData name="Courtney Penn" userId="b4a82c1b-086e-404c-8a32-0f2a8090e235" providerId="ADAL" clId="{1860B1A8-798B-4B30-B80C-7938F7E1F900}" dt="2020-09-30T14:09:28.794" v="13789" actId="20577"/>
          <ac:spMkLst>
            <pc:docMk/>
            <pc:sldMk cId="1564943409" sldId="296"/>
            <ac:spMk id="2" creationId="{0D2D7471-2727-4A5F-89EC-468AFB230502}"/>
          </ac:spMkLst>
        </pc:spChg>
        <pc:spChg chg="mod">
          <ac:chgData name="Courtney Penn" userId="b4a82c1b-086e-404c-8a32-0f2a8090e235" providerId="ADAL" clId="{1860B1A8-798B-4B30-B80C-7938F7E1F900}" dt="2020-09-30T14:12:52.407" v="14231" actId="20577"/>
          <ac:spMkLst>
            <pc:docMk/>
            <pc:sldMk cId="1564943409" sldId="296"/>
            <ac:spMk id="3" creationId="{82848681-79CF-4DD1-9110-53233665CB99}"/>
          </ac:spMkLst>
        </pc:spChg>
        <pc:spChg chg="add mod">
          <ac:chgData name="Courtney Penn" userId="b4a82c1b-086e-404c-8a32-0f2a8090e235" providerId="ADAL" clId="{1860B1A8-798B-4B30-B80C-7938F7E1F900}" dt="2020-09-30T14:07:26.119" v="13602" actId="20577"/>
          <ac:spMkLst>
            <pc:docMk/>
            <pc:sldMk cId="1564943409" sldId="296"/>
            <ac:spMk id="4" creationId="{F1D30051-FFE2-4309-BCEF-305850A89756}"/>
          </ac:spMkLst>
        </pc:spChg>
      </pc:sldChg>
      <pc:sldChg chg="addSp delSp modSp new mod ord">
        <pc:chgData name="Courtney Penn" userId="b4a82c1b-086e-404c-8a32-0f2a8090e235" providerId="ADAL" clId="{1860B1A8-798B-4B30-B80C-7938F7E1F900}" dt="2020-09-30T14:30:30.623" v="14540" actId="20577"/>
        <pc:sldMkLst>
          <pc:docMk/>
          <pc:sldMk cId="1984557915" sldId="297"/>
        </pc:sldMkLst>
        <pc:spChg chg="mod">
          <ac:chgData name="Courtney Penn" userId="b4a82c1b-086e-404c-8a32-0f2a8090e235" providerId="ADAL" clId="{1860B1A8-798B-4B30-B80C-7938F7E1F900}" dt="2020-09-30T14:24:03.189" v="14358" actId="20577"/>
          <ac:spMkLst>
            <pc:docMk/>
            <pc:sldMk cId="1984557915" sldId="297"/>
            <ac:spMk id="2" creationId="{9681DEEF-40DF-41DB-9157-D7230ABCB3B4}"/>
          </ac:spMkLst>
        </pc:spChg>
        <pc:spChg chg="mod">
          <ac:chgData name="Courtney Penn" userId="b4a82c1b-086e-404c-8a32-0f2a8090e235" providerId="ADAL" clId="{1860B1A8-798B-4B30-B80C-7938F7E1F900}" dt="2020-09-30T14:30:30.623" v="14540" actId="20577"/>
          <ac:spMkLst>
            <pc:docMk/>
            <pc:sldMk cId="1984557915" sldId="297"/>
            <ac:spMk id="3" creationId="{57049DD4-55FF-442A-8BE4-3484694A4709}"/>
          </ac:spMkLst>
        </pc:spChg>
        <pc:spChg chg="add del mod">
          <ac:chgData name="Courtney Penn" userId="b4a82c1b-086e-404c-8a32-0f2a8090e235" providerId="ADAL" clId="{1860B1A8-798B-4B30-B80C-7938F7E1F900}" dt="2020-09-30T14:21:54.127" v="14345"/>
          <ac:spMkLst>
            <pc:docMk/>
            <pc:sldMk cId="1984557915" sldId="297"/>
            <ac:spMk id="4" creationId="{077DCE1A-B640-4DBB-9DFB-CFD2FFEBA52C}"/>
          </ac:spMkLst>
        </pc:spChg>
        <pc:spChg chg="add mod">
          <ac:chgData name="Courtney Penn" userId="b4a82c1b-086e-404c-8a32-0f2a8090e235" providerId="ADAL" clId="{1860B1A8-798B-4B30-B80C-7938F7E1F900}" dt="2020-09-30T14:21:56.775" v="14346" actId="1076"/>
          <ac:spMkLst>
            <pc:docMk/>
            <pc:sldMk cId="1984557915" sldId="297"/>
            <ac:spMk id="5" creationId="{496445C9-77DF-4FBD-AD73-182F06A46FAB}"/>
          </ac:spMkLst>
        </pc:spChg>
      </pc:sldChg>
      <pc:sldChg chg="modSp add del mod">
        <pc:chgData name="Courtney Penn" userId="b4a82c1b-086e-404c-8a32-0f2a8090e235" providerId="ADAL" clId="{1860B1A8-798B-4B30-B80C-7938F7E1F900}" dt="2020-09-30T14:19:59.121" v="14278" actId="47"/>
        <pc:sldMkLst>
          <pc:docMk/>
          <pc:sldMk cId="3478716964" sldId="297"/>
        </pc:sldMkLst>
        <pc:spChg chg="mod">
          <ac:chgData name="Courtney Penn" userId="b4a82c1b-086e-404c-8a32-0f2a8090e235" providerId="ADAL" clId="{1860B1A8-798B-4B30-B80C-7938F7E1F900}" dt="2020-09-30T14:05:59.997" v="13588" actId="20577"/>
          <ac:spMkLst>
            <pc:docMk/>
            <pc:sldMk cId="3478716964" sldId="297"/>
            <ac:spMk id="2" creationId="{0D2D7471-2727-4A5F-89EC-468AFB230502}"/>
          </ac:spMkLst>
        </pc:spChg>
      </pc:sldChg>
      <pc:sldChg chg="new del">
        <pc:chgData name="Courtney Penn" userId="b4a82c1b-086e-404c-8a32-0f2a8090e235" providerId="ADAL" clId="{1860B1A8-798B-4B30-B80C-7938F7E1F900}" dt="2020-09-30T14:20:02.790" v="14279" actId="47"/>
        <pc:sldMkLst>
          <pc:docMk/>
          <pc:sldMk cId="756833818" sldId="298"/>
        </pc:sldMkLst>
      </pc:sldChg>
      <pc:sldChg chg="modSp new mod">
        <pc:chgData name="Courtney Penn" userId="b4a82c1b-086e-404c-8a32-0f2a8090e235" providerId="ADAL" clId="{1860B1A8-798B-4B30-B80C-7938F7E1F900}" dt="2020-09-30T18:09:47.274" v="15636" actId="20577"/>
        <pc:sldMkLst>
          <pc:docMk/>
          <pc:sldMk cId="3889681181" sldId="298"/>
        </pc:sldMkLst>
        <pc:spChg chg="mod">
          <ac:chgData name="Courtney Penn" userId="b4a82c1b-086e-404c-8a32-0f2a8090e235" providerId="ADAL" clId="{1860B1A8-798B-4B30-B80C-7938F7E1F900}" dt="2020-09-30T18:09:47.274" v="15636" actId="20577"/>
          <ac:spMkLst>
            <pc:docMk/>
            <pc:sldMk cId="3889681181" sldId="298"/>
            <ac:spMk id="2" creationId="{7EEC64F9-7AD7-4398-8340-A66BEC00CBBD}"/>
          </ac:spMkLst>
        </pc:spChg>
        <pc:spChg chg="mod">
          <ac:chgData name="Courtney Penn" userId="b4a82c1b-086e-404c-8a32-0f2a8090e235" providerId="ADAL" clId="{1860B1A8-798B-4B30-B80C-7938F7E1F900}" dt="2020-09-30T14:52:37.259" v="15444" actId="1076"/>
          <ac:spMkLst>
            <pc:docMk/>
            <pc:sldMk cId="3889681181" sldId="298"/>
            <ac:spMk id="3" creationId="{BB5CCFC3-1D9E-4E20-BC82-1BCDF98BEE51}"/>
          </ac:spMkLst>
        </pc:spChg>
      </pc:sldChg>
    </pc:docChg>
  </pc:docChgLst>
  <pc:docChgLst>
    <pc:chgData name="Jennifer Drake" userId="S::jennifer.drake@naccrra.org::71627aeb-f6a6-4f01-9efe-a959d72220c7" providerId="AD" clId="Web-{9DD1D620-E76D-68A1-DEE9-B158B31AFA88}"/>
    <pc:docChg chg="modSld">
      <pc:chgData name="Jennifer Drake" userId="S::jennifer.drake@naccrra.org::71627aeb-f6a6-4f01-9efe-a959d72220c7" providerId="AD" clId="Web-{9DD1D620-E76D-68A1-DEE9-B158B31AFA88}" dt="2020-09-29T19:18:10.192" v="60"/>
      <pc:docMkLst>
        <pc:docMk/>
      </pc:docMkLst>
      <pc:sldChg chg="modSp">
        <pc:chgData name="Jennifer Drake" userId="S::jennifer.drake@naccrra.org::71627aeb-f6a6-4f01-9efe-a959d72220c7" providerId="AD" clId="Web-{9DD1D620-E76D-68A1-DEE9-B158B31AFA88}" dt="2020-09-29T19:05:06.440" v="5" actId="20577"/>
        <pc:sldMkLst>
          <pc:docMk/>
          <pc:sldMk cId="2046088184" sldId="259"/>
        </pc:sldMkLst>
        <pc:spChg chg="mod">
          <ac:chgData name="Jennifer Drake" userId="S::jennifer.drake@naccrra.org::71627aeb-f6a6-4f01-9efe-a959d72220c7" providerId="AD" clId="Web-{9DD1D620-E76D-68A1-DEE9-B158B31AFA88}" dt="2020-09-29T19:05:06.440" v="5" actId="20577"/>
          <ac:spMkLst>
            <pc:docMk/>
            <pc:sldMk cId="2046088184" sldId="259"/>
            <ac:spMk id="3" creationId="{49DE2414-21EA-4653-BE02-9BC149515FAA}"/>
          </ac:spMkLst>
        </pc:spChg>
      </pc:sldChg>
      <pc:sldChg chg="addCm">
        <pc:chgData name="Jennifer Drake" userId="S::jennifer.drake@naccrra.org::71627aeb-f6a6-4f01-9efe-a959d72220c7" providerId="AD" clId="Web-{9DD1D620-E76D-68A1-DEE9-B158B31AFA88}" dt="2020-09-29T19:18:10.192" v="60"/>
        <pc:sldMkLst>
          <pc:docMk/>
          <pc:sldMk cId="3381949600" sldId="267"/>
        </pc:sldMkLst>
      </pc:sldChg>
      <pc:sldChg chg="modSp addCm">
        <pc:chgData name="Jennifer Drake" userId="S::jennifer.drake@naccrra.org::71627aeb-f6a6-4f01-9efe-a959d72220c7" providerId="AD" clId="Web-{9DD1D620-E76D-68A1-DEE9-B158B31AFA88}" dt="2020-09-29T19:13:38.577" v="51"/>
        <pc:sldMkLst>
          <pc:docMk/>
          <pc:sldMk cId="300294122" sldId="271"/>
        </pc:sldMkLst>
        <pc:spChg chg="mod">
          <ac:chgData name="Jennifer Drake" userId="S::jennifer.drake@naccrra.org::71627aeb-f6a6-4f01-9efe-a959d72220c7" providerId="AD" clId="Web-{9DD1D620-E76D-68A1-DEE9-B158B31AFA88}" dt="2020-09-29T19:11:30.668" v="49" actId="20577"/>
          <ac:spMkLst>
            <pc:docMk/>
            <pc:sldMk cId="300294122" sldId="271"/>
            <ac:spMk id="2" creationId="{72CCD8C2-5C3E-4237-B188-8C72A71AC627}"/>
          </ac:spMkLst>
        </pc:spChg>
      </pc:sldChg>
      <pc:sldChg chg="addCm">
        <pc:chgData name="Jennifer Drake" userId="S::jennifer.drake@naccrra.org::71627aeb-f6a6-4f01-9efe-a959d72220c7" providerId="AD" clId="Web-{9DD1D620-E76D-68A1-DEE9-B158B31AFA88}" dt="2020-09-29T19:10:52.057" v="46"/>
        <pc:sldMkLst>
          <pc:docMk/>
          <pc:sldMk cId="2045200659" sldId="272"/>
        </pc:sldMkLst>
      </pc:sldChg>
      <pc:sldChg chg="modSp addCm">
        <pc:chgData name="Jennifer Drake" userId="S::jennifer.drake@naccrra.org::71627aeb-f6a6-4f01-9efe-a959d72220c7" providerId="AD" clId="Web-{9DD1D620-E76D-68A1-DEE9-B158B31AFA88}" dt="2020-09-29T19:10:04.744" v="42"/>
        <pc:sldMkLst>
          <pc:docMk/>
          <pc:sldMk cId="2669769746" sldId="273"/>
        </pc:sldMkLst>
        <pc:spChg chg="mod">
          <ac:chgData name="Jennifer Drake" userId="S::jennifer.drake@naccrra.org::71627aeb-f6a6-4f01-9efe-a959d72220c7" providerId="AD" clId="Web-{9DD1D620-E76D-68A1-DEE9-B158B31AFA88}" dt="2020-09-29T19:05:33.707" v="19" actId="20577"/>
          <ac:spMkLst>
            <pc:docMk/>
            <pc:sldMk cId="2669769746" sldId="273"/>
            <ac:spMk id="2" creationId="{99AAAEA7-1657-4719-BBF6-00E8A0ADA14E}"/>
          </ac:spMkLst>
        </pc:spChg>
      </pc:sldChg>
      <pc:sldChg chg="modSp">
        <pc:chgData name="Jennifer Drake" userId="S::jennifer.drake@naccrra.org::71627aeb-f6a6-4f01-9efe-a959d72220c7" providerId="AD" clId="Web-{9DD1D620-E76D-68A1-DEE9-B158B31AFA88}" dt="2020-09-29T19:10:18.822" v="43" actId="20577"/>
        <pc:sldMkLst>
          <pc:docMk/>
          <pc:sldMk cId="2209099512" sldId="274"/>
        </pc:sldMkLst>
        <pc:spChg chg="mod">
          <ac:chgData name="Jennifer Drake" userId="S::jennifer.drake@naccrra.org::71627aeb-f6a6-4f01-9efe-a959d72220c7" providerId="AD" clId="Web-{9DD1D620-E76D-68A1-DEE9-B158B31AFA88}" dt="2020-09-29T19:10:18.822" v="43" actId="20577"/>
          <ac:spMkLst>
            <pc:docMk/>
            <pc:sldMk cId="2209099512" sldId="274"/>
            <ac:spMk id="3" creationId="{8020A320-DD7B-438C-8EAF-67E6D1B9F318}"/>
          </ac:spMkLst>
        </pc:spChg>
      </pc:sldChg>
      <pc:sldChg chg="addCm">
        <pc:chgData name="Jennifer Drake" userId="S::jennifer.drake@naccrra.org::71627aeb-f6a6-4f01-9efe-a959d72220c7" providerId="AD" clId="Web-{9DD1D620-E76D-68A1-DEE9-B158B31AFA88}" dt="2020-09-29T19:17:38.098" v="59"/>
        <pc:sldMkLst>
          <pc:docMk/>
          <pc:sldMk cId="56981932" sldId="282"/>
        </pc:sldMkLst>
      </pc:sldChg>
      <pc:sldChg chg="modSp">
        <pc:chgData name="Jennifer Drake" userId="S::jennifer.drake@naccrra.org::71627aeb-f6a6-4f01-9efe-a959d72220c7" providerId="AD" clId="Web-{9DD1D620-E76D-68A1-DEE9-B158B31AFA88}" dt="2020-09-29T19:09:09.274" v="40" actId="20577"/>
        <pc:sldMkLst>
          <pc:docMk/>
          <pc:sldMk cId="741501904" sldId="284"/>
        </pc:sldMkLst>
        <pc:spChg chg="mod">
          <ac:chgData name="Jennifer Drake" userId="S::jennifer.drake@naccrra.org::71627aeb-f6a6-4f01-9efe-a959d72220c7" providerId="AD" clId="Web-{9DD1D620-E76D-68A1-DEE9-B158B31AFA88}" dt="2020-09-29T19:09:09.274" v="40" actId="20577"/>
          <ac:spMkLst>
            <pc:docMk/>
            <pc:sldMk cId="741501904" sldId="284"/>
            <ac:spMk id="2" creationId="{C8494FCE-F758-4D5F-86C7-20BD6824B4A5}"/>
          </ac:spMkLst>
        </pc:spChg>
      </pc:sldChg>
      <pc:sldChg chg="modSp">
        <pc:chgData name="Jennifer Drake" userId="S::jennifer.drake@naccrra.org::71627aeb-f6a6-4f01-9efe-a959d72220c7" providerId="AD" clId="Web-{9DD1D620-E76D-68A1-DEE9-B158B31AFA88}" dt="2020-09-29T19:08:57.899" v="33" actId="20577"/>
        <pc:sldMkLst>
          <pc:docMk/>
          <pc:sldMk cId="2176224383" sldId="285"/>
        </pc:sldMkLst>
        <pc:spChg chg="mod">
          <ac:chgData name="Jennifer Drake" userId="S::jennifer.drake@naccrra.org::71627aeb-f6a6-4f01-9efe-a959d72220c7" providerId="AD" clId="Web-{9DD1D620-E76D-68A1-DEE9-B158B31AFA88}" dt="2020-09-29T19:08:57.899" v="33" actId="20577"/>
          <ac:spMkLst>
            <pc:docMk/>
            <pc:sldMk cId="2176224383" sldId="285"/>
            <ac:spMk id="2" creationId="{1D62228D-5372-4BCB-AB66-9C79639D6704}"/>
          </ac:spMkLst>
        </pc:spChg>
      </pc:sldChg>
      <pc:sldChg chg="modSp addCm">
        <pc:chgData name="Jennifer Drake" userId="S::jennifer.drake@naccrra.org::71627aeb-f6a6-4f01-9efe-a959d72220c7" providerId="AD" clId="Web-{9DD1D620-E76D-68A1-DEE9-B158B31AFA88}" dt="2020-09-29T19:08:43.976" v="22"/>
        <pc:sldMkLst>
          <pc:docMk/>
          <pc:sldMk cId="4176783174" sldId="288"/>
        </pc:sldMkLst>
        <pc:spChg chg="mod">
          <ac:chgData name="Jennifer Drake" userId="S::jennifer.drake@naccrra.org::71627aeb-f6a6-4f01-9efe-a959d72220c7" providerId="AD" clId="Web-{9DD1D620-E76D-68A1-DEE9-B158B31AFA88}" dt="2020-09-29T19:05:19.362" v="10" actId="20577"/>
          <ac:spMkLst>
            <pc:docMk/>
            <pc:sldMk cId="4176783174" sldId="288"/>
            <ac:spMk id="2" creationId="{4288A6C2-9093-4779-9117-3177FF39EDD0}"/>
          </ac:spMkLst>
        </pc:spChg>
      </pc:sldChg>
      <pc:sldChg chg="modSp addCm">
        <pc:chgData name="Jennifer Drake" userId="S::jennifer.drake@naccrra.org::71627aeb-f6a6-4f01-9efe-a959d72220c7" providerId="AD" clId="Web-{9DD1D620-E76D-68A1-DEE9-B158B31AFA88}" dt="2020-09-29T19:16:26.784" v="58"/>
        <pc:sldMkLst>
          <pc:docMk/>
          <pc:sldMk cId="1880670007" sldId="292"/>
        </pc:sldMkLst>
        <pc:spChg chg="mod">
          <ac:chgData name="Jennifer Drake" userId="S::jennifer.drake@naccrra.org::71627aeb-f6a6-4f01-9efe-a959d72220c7" providerId="AD" clId="Web-{9DD1D620-E76D-68A1-DEE9-B158B31AFA88}" dt="2020-09-29T19:14:49.188" v="56" actId="14100"/>
          <ac:spMkLst>
            <pc:docMk/>
            <pc:sldMk cId="1880670007" sldId="292"/>
            <ac:spMk id="6" creationId="{832092DB-C8B6-4BF5-86CC-6DC7B7C4FD8E}"/>
          </ac:spMkLst>
        </pc:spChg>
      </pc:sldChg>
    </pc:docChg>
  </pc:docChgLst>
  <pc:docChgLst>
    <pc:chgData name="Nicole Garro" userId="S::nicole.garro@naccrra.org::3e09a5e4-b35a-42db-bd72-28b305ad993d" providerId="AD" clId="Web-{355CABD7-517C-9C76-CD88-1EDD5EFED8BF}"/>
    <pc:docChg chg="modSld">
      <pc:chgData name="Nicole Garro" userId="S::nicole.garro@naccrra.org::3e09a5e4-b35a-42db-bd72-28b305ad993d" providerId="AD" clId="Web-{355CABD7-517C-9C76-CD88-1EDD5EFED8BF}" dt="2020-09-30T20:13:38.996" v="15" actId="20577"/>
      <pc:docMkLst>
        <pc:docMk/>
      </pc:docMkLst>
      <pc:sldChg chg="addCm">
        <pc:chgData name="Nicole Garro" userId="S::nicole.garro@naccrra.org::3e09a5e4-b35a-42db-bd72-28b305ad993d" providerId="AD" clId="Web-{355CABD7-517C-9C76-CD88-1EDD5EFED8BF}" dt="2020-09-30T20:08:52.182" v="1"/>
        <pc:sldMkLst>
          <pc:docMk/>
          <pc:sldMk cId="2766504931" sldId="262"/>
        </pc:sldMkLst>
      </pc:sldChg>
      <pc:sldChg chg="addCm">
        <pc:chgData name="Nicole Garro" userId="S::nicole.garro@naccrra.org::3e09a5e4-b35a-42db-bd72-28b305ad993d" providerId="AD" clId="Web-{355CABD7-517C-9C76-CD88-1EDD5EFED8BF}" dt="2020-09-30T20:12:17.991" v="4"/>
        <pc:sldMkLst>
          <pc:docMk/>
          <pc:sldMk cId="2424987046" sldId="264"/>
        </pc:sldMkLst>
      </pc:sldChg>
      <pc:sldChg chg="modSp">
        <pc:chgData name="Nicole Garro" userId="S::nicole.garro@naccrra.org::3e09a5e4-b35a-42db-bd72-28b305ad993d" providerId="AD" clId="Web-{355CABD7-517C-9C76-CD88-1EDD5EFED8BF}" dt="2020-09-30T20:13:36.058" v="13" actId="20577"/>
        <pc:sldMkLst>
          <pc:docMk/>
          <pc:sldMk cId="3225470826" sldId="269"/>
        </pc:sldMkLst>
        <pc:spChg chg="mod">
          <ac:chgData name="Nicole Garro" userId="S::nicole.garro@naccrra.org::3e09a5e4-b35a-42db-bd72-28b305ad993d" providerId="AD" clId="Web-{355CABD7-517C-9C76-CD88-1EDD5EFED8BF}" dt="2020-09-30T20:13:34.902" v="11" actId="20577"/>
          <ac:spMkLst>
            <pc:docMk/>
            <pc:sldMk cId="3225470826" sldId="269"/>
            <ac:spMk id="2" creationId="{50ABB8C2-9616-43F8-9802-C922B05093CD}"/>
          </ac:spMkLst>
        </pc:spChg>
        <pc:spChg chg="mod">
          <ac:chgData name="Nicole Garro" userId="S::nicole.garro@naccrra.org::3e09a5e4-b35a-42db-bd72-28b305ad993d" providerId="AD" clId="Web-{355CABD7-517C-9C76-CD88-1EDD5EFED8BF}" dt="2020-09-30T20:13:36.058" v="13" actId="20577"/>
          <ac:spMkLst>
            <pc:docMk/>
            <pc:sldMk cId="3225470826" sldId="269"/>
            <ac:spMk id="6" creationId="{8453F895-CFC6-42CD-BAD3-8158C0C1E700}"/>
          </ac:spMkLst>
        </pc:spChg>
      </pc:sldChg>
      <pc:sldChg chg="addCm">
        <pc:chgData name="Nicole Garro" userId="S::nicole.garro@naccrra.org::3e09a5e4-b35a-42db-bd72-28b305ad993d" providerId="AD" clId="Web-{355CABD7-517C-9C76-CD88-1EDD5EFED8BF}" dt="2020-09-30T20:12:42.367" v="5"/>
        <pc:sldMkLst>
          <pc:docMk/>
          <pc:sldMk cId="3956635792" sldId="275"/>
        </pc:sldMkLst>
      </pc:sldChg>
      <pc:sldChg chg="addCm">
        <pc:chgData name="Nicole Garro" userId="S::nicole.garro@naccrra.org::3e09a5e4-b35a-42db-bd72-28b305ad993d" providerId="AD" clId="Web-{355CABD7-517C-9C76-CD88-1EDD5EFED8BF}" dt="2020-09-30T20:12:59.790" v="6"/>
        <pc:sldMkLst>
          <pc:docMk/>
          <pc:sldMk cId="3171084135" sldId="276"/>
        </pc:sldMkLst>
      </pc:sldChg>
      <pc:sldChg chg="addCm">
        <pc:chgData name="Nicole Garro" userId="S::nicole.garro@naccrra.org::3e09a5e4-b35a-42db-bd72-28b305ad993d" providerId="AD" clId="Web-{355CABD7-517C-9C76-CD88-1EDD5EFED8BF}" dt="2020-09-30T20:06:29.267" v="0"/>
        <pc:sldMkLst>
          <pc:docMk/>
          <pc:sldMk cId="2176224383" sldId="285"/>
        </pc:sldMkLst>
      </pc:sldChg>
      <pc:sldChg chg="addCm">
        <pc:chgData name="Nicole Garro" userId="S::nicole.garro@naccrra.org::3e09a5e4-b35a-42db-bd72-28b305ad993d" providerId="AD" clId="Web-{355CABD7-517C-9C76-CD88-1EDD5EFED8BF}" dt="2020-09-30T20:11:37.707" v="3"/>
        <pc:sldMkLst>
          <pc:docMk/>
          <pc:sldMk cId="3811604038" sldId="286"/>
        </pc:sldMkLst>
      </pc:sldChg>
      <pc:sldChg chg="addCm">
        <pc:chgData name="Nicole Garro" userId="S::nicole.garro@naccrra.org::3e09a5e4-b35a-42db-bd72-28b305ad993d" providerId="AD" clId="Web-{355CABD7-517C-9C76-CD88-1EDD5EFED8BF}" dt="2020-09-30T20:10:27.750" v="2"/>
        <pc:sldMkLst>
          <pc:docMk/>
          <pc:sldMk cId="1564943409" sldId="296"/>
        </pc:sldMkLst>
      </pc:sldChg>
    </pc:docChg>
  </pc:docChgLst>
  <pc:docChgLst>
    <pc:chgData name="Crystal Givens" userId="S::crystal.givens@naccrra.org::0741b075-ec67-4646-8227-d697199a13bb" providerId="AD" clId="Web-{2E11B162-3D4C-4682-3FAF-B8681FD63873}"/>
    <pc:docChg chg="modSld">
      <pc:chgData name="Crystal Givens" userId="S::crystal.givens@naccrra.org::0741b075-ec67-4646-8227-d697199a13bb" providerId="AD" clId="Web-{2E11B162-3D4C-4682-3FAF-B8681FD63873}" dt="2020-09-29T19:23:17.257" v="6"/>
      <pc:docMkLst>
        <pc:docMk/>
      </pc:docMkLst>
      <pc:sldChg chg="addCm">
        <pc:chgData name="Crystal Givens" userId="S::crystal.givens@naccrra.org::0741b075-ec67-4646-8227-d697199a13bb" providerId="AD" clId="Web-{2E11B162-3D4C-4682-3FAF-B8681FD63873}" dt="2020-09-29T19:23:17.257" v="6"/>
        <pc:sldMkLst>
          <pc:docMk/>
          <pc:sldMk cId="4258233185" sldId="263"/>
        </pc:sldMkLst>
      </pc:sldChg>
      <pc:sldChg chg="modSp">
        <pc:chgData name="Crystal Givens" userId="S::crystal.givens@naccrra.org::0741b075-ec67-4646-8227-d697199a13bb" providerId="AD" clId="Web-{2E11B162-3D4C-4682-3FAF-B8681FD63873}" dt="2020-09-29T19:09:16.453" v="4" actId="20577"/>
        <pc:sldMkLst>
          <pc:docMk/>
          <pc:sldMk cId="1880670007" sldId="292"/>
        </pc:sldMkLst>
        <pc:spChg chg="mod">
          <ac:chgData name="Crystal Givens" userId="S::crystal.givens@naccrra.org::0741b075-ec67-4646-8227-d697199a13bb" providerId="AD" clId="Web-{2E11B162-3D4C-4682-3FAF-B8681FD63873}" dt="2020-09-29T19:09:16.453" v="4" actId="20577"/>
          <ac:spMkLst>
            <pc:docMk/>
            <pc:sldMk cId="1880670007" sldId="292"/>
            <ac:spMk id="6" creationId="{832092DB-C8B6-4BF5-86CC-6DC7B7C4FD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9D6A6-C7A0-4784-A87F-C5742D0F0564}" type="datetimeFigureOut">
              <a:rPr lang="en-US" smtClean="0"/>
              <a:t>10/5/20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F4EE0-EF3A-4FFC-8FBC-82508D89E821}" type="slidenum">
              <a:rPr lang="en-US" smtClean="0"/>
              <a:t>‹#›</a:t>
            </a:fld>
            <a:endParaRPr lang="en-US"/>
          </a:p>
        </p:txBody>
      </p:sp>
    </p:spTree>
    <p:extLst>
      <p:ext uri="{BB962C8B-B14F-4D97-AF65-F5344CB8AC3E}">
        <p14:creationId xmlns:p14="http://schemas.microsoft.com/office/powerpoint/2010/main" val="360923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flu/resource-center/sleeveup/index.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flu/highrisk/index.htm"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cdc.gov/coronavirus/2019-ncov/need-extra-precautions/people-at-increased-risk.html" TargetMode="External"/><Relationship Id="rId4" Type="http://schemas.openxmlformats.org/officeDocument/2006/relationships/hyperlink" Target="https://www.cdc.gov/coronavirus/2019-ncov/daily-life-coping/children/mis-c.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your facilitator’s name, photo and bio.</a:t>
            </a:r>
          </a:p>
        </p:txBody>
      </p:sp>
      <p:sp>
        <p:nvSpPr>
          <p:cNvPr id="4" name="Slide Number Placeholder 3"/>
          <p:cNvSpPr>
            <a:spLocks noGrp="1"/>
          </p:cNvSpPr>
          <p:nvPr>
            <p:ph type="sldNum" sz="quarter" idx="5"/>
          </p:nvPr>
        </p:nvSpPr>
        <p:spPr/>
        <p:txBody>
          <a:bodyPr/>
          <a:lstStyle/>
          <a:p>
            <a:fld id="{26DF4EE0-EF3A-4FFC-8FBC-82508D89E821}" type="slidenum">
              <a:rPr lang="en-US" smtClean="0"/>
              <a:t>2</a:t>
            </a:fld>
            <a:endParaRPr lang="en-US"/>
          </a:p>
        </p:txBody>
      </p:sp>
    </p:spTree>
    <p:extLst>
      <p:ext uri="{BB962C8B-B14F-4D97-AF65-F5344CB8AC3E}">
        <p14:creationId xmlns:p14="http://schemas.microsoft.com/office/powerpoint/2010/main" val="222937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2020-21 flu season is occurring amid the COVID-19 pandemic. While several COVID-19 vaccines are in trial, widespread availability likely will not occur until well into or after this flu season (ref). Many individuals may be weary of accessing health care due to fears of contracting COVID-19 in health care settings.  In fact, many children have fallen behind on other routine vaccines due to reductions in   pediatric health care service visits. Fewer families are going to see their pediatrician due to provider closure, limited appointment availability and/or fear of accessing services during the pandemic. This season presents an opportunity for children to get caught up on key preventive health care services such as vaccines and other screenings when they visit their pediatrician for a flu shot. </a:t>
            </a:r>
          </a:p>
        </p:txBody>
      </p:sp>
      <p:sp>
        <p:nvSpPr>
          <p:cNvPr id="4" name="Slide Number Placeholder 3"/>
          <p:cNvSpPr>
            <a:spLocks noGrp="1"/>
          </p:cNvSpPr>
          <p:nvPr>
            <p:ph type="sldNum" sz="quarter" idx="5"/>
          </p:nvPr>
        </p:nvSpPr>
        <p:spPr/>
        <p:txBody>
          <a:bodyPr/>
          <a:lstStyle/>
          <a:p>
            <a:fld id="{26DF4EE0-EF3A-4FFC-8FBC-82508D89E821}" type="slidenum">
              <a:rPr lang="en-US" smtClean="0"/>
              <a:t>12</a:t>
            </a:fld>
            <a:endParaRPr lang="en-US"/>
          </a:p>
        </p:txBody>
      </p:sp>
    </p:spTree>
    <p:extLst>
      <p:ext uri="{BB962C8B-B14F-4D97-AF65-F5344CB8AC3E}">
        <p14:creationId xmlns:p14="http://schemas.microsoft.com/office/powerpoint/2010/main" val="2421746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F4EE0-EF3A-4FFC-8FBC-82508D89E821}" type="slidenum">
              <a:rPr lang="en-US" smtClean="0"/>
              <a:t>13</a:t>
            </a:fld>
            <a:endParaRPr lang="en-US"/>
          </a:p>
        </p:txBody>
      </p:sp>
    </p:spTree>
    <p:extLst>
      <p:ext uri="{BB962C8B-B14F-4D97-AF65-F5344CB8AC3E}">
        <p14:creationId xmlns:p14="http://schemas.microsoft.com/office/powerpoint/2010/main" val="602040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Blog  Cleaning and Disinfection in Child Care Programs is a great resource to leverage as you navigate trough keeping your program healthy. First, it’s important to understand the difference between cleaning, sanitizing and disinfecting. In short, cleaning means removing dirt or germs from a surface; sanitizing refers to reducing the number of pathogens or bacteria on that cleaned surface; disinfecting kills all bacteria on hard, non-porous surfaces. The distinction between the three can seem blurry, so we have gathered some of the most helpful links from partners in public health to ensure you are ready and prepared. </a:t>
            </a:r>
          </a:p>
        </p:txBody>
      </p:sp>
      <p:sp>
        <p:nvSpPr>
          <p:cNvPr id="4" name="Slide Number Placeholder 3"/>
          <p:cNvSpPr>
            <a:spLocks noGrp="1"/>
          </p:cNvSpPr>
          <p:nvPr>
            <p:ph type="sldNum" sz="quarter" idx="5"/>
          </p:nvPr>
        </p:nvSpPr>
        <p:spPr/>
        <p:txBody>
          <a:bodyPr/>
          <a:lstStyle/>
          <a:p>
            <a:fld id="{26DF4EE0-EF3A-4FFC-8FBC-82508D89E821}" type="slidenum">
              <a:rPr lang="en-US" smtClean="0"/>
              <a:t>14</a:t>
            </a:fld>
            <a:endParaRPr lang="en-US"/>
          </a:p>
        </p:txBody>
      </p:sp>
    </p:spTree>
    <p:extLst>
      <p:ext uri="{BB962C8B-B14F-4D97-AF65-F5344CB8AC3E}">
        <p14:creationId xmlns:p14="http://schemas.microsoft.com/office/powerpoint/2010/main" val="2683946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resource in the hyperlinked titles on the slide and briefly discuss them and how they can be used to decrease the spread. The bulleted items are just some quick tip highlights from the blog. Invite the participants to review the blog in its entirety. </a:t>
            </a:r>
          </a:p>
          <a:p>
            <a:r>
              <a:rPr lang="en-US" dirty="0"/>
              <a:t> </a:t>
            </a:r>
          </a:p>
        </p:txBody>
      </p:sp>
      <p:sp>
        <p:nvSpPr>
          <p:cNvPr id="4" name="Slide Number Placeholder 3"/>
          <p:cNvSpPr>
            <a:spLocks noGrp="1"/>
          </p:cNvSpPr>
          <p:nvPr>
            <p:ph type="sldNum" sz="quarter" idx="5"/>
          </p:nvPr>
        </p:nvSpPr>
        <p:spPr/>
        <p:txBody>
          <a:bodyPr/>
          <a:lstStyle/>
          <a:p>
            <a:fld id="{26DF4EE0-EF3A-4FFC-8FBC-82508D89E821}" type="slidenum">
              <a:rPr lang="en-US" smtClean="0"/>
              <a:t>15</a:t>
            </a:fld>
            <a:endParaRPr lang="en-US"/>
          </a:p>
        </p:txBody>
      </p:sp>
    </p:spTree>
    <p:extLst>
      <p:ext uri="{BB962C8B-B14F-4D97-AF65-F5344CB8AC3E}">
        <p14:creationId xmlns:p14="http://schemas.microsoft.com/office/powerpoint/2010/main" val="1945473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resources in the hyperlinked titles on the slide and briefly discuss them and how they can be used to decrease the spread.  These bulleted points are just quick highlights. Encourage the participants to share these resources in full with the families in their program. </a:t>
            </a:r>
          </a:p>
          <a:p>
            <a:endParaRPr lang="en-US" dirty="0"/>
          </a:p>
        </p:txBody>
      </p:sp>
      <p:sp>
        <p:nvSpPr>
          <p:cNvPr id="4" name="Slide Number Placeholder 3"/>
          <p:cNvSpPr>
            <a:spLocks noGrp="1"/>
          </p:cNvSpPr>
          <p:nvPr>
            <p:ph type="sldNum" sz="quarter" idx="5"/>
          </p:nvPr>
        </p:nvSpPr>
        <p:spPr/>
        <p:txBody>
          <a:bodyPr/>
          <a:lstStyle/>
          <a:p>
            <a:fld id="{26DF4EE0-EF3A-4FFC-8FBC-82508D89E821}" type="slidenum">
              <a:rPr lang="en-US" smtClean="0"/>
              <a:t>16</a:t>
            </a:fld>
            <a:endParaRPr lang="en-US"/>
          </a:p>
        </p:txBody>
      </p:sp>
    </p:spTree>
    <p:extLst>
      <p:ext uri="{BB962C8B-B14F-4D97-AF65-F5344CB8AC3E}">
        <p14:creationId xmlns:p14="http://schemas.microsoft.com/office/powerpoint/2010/main" val="3276295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look at the national resources out there to support your work in keeping yourself and those in your program safe and healthy. </a:t>
            </a:r>
          </a:p>
        </p:txBody>
      </p:sp>
      <p:sp>
        <p:nvSpPr>
          <p:cNvPr id="4" name="Slide Number Placeholder 3"/>
          <p:cNvSpPr>
            <a:spLocks noGrp="1"/>
          </p:cNvSpPr>
          <p:nvPr>
            <p:ph type="sldNum" sz="quarter" idx="5"/>
          </p:nvPr>
        </p:nvSpPr>
        <p:spPr/>
        <p:txBody>
          <a:bodyPr/>
          <a:lstStyle/>
          <a:p>
            <a:fld id="{26DF4EE0-EF3A-4FFC-8FBC-82508D89E821}" type="slidenum">
              <a:rPr lang="en-US" smtClean="0"/>
              <a:t>17</a:t>
            </a:fld>
            <a:endParaRPr lang="en-US"/>
          </a:p>
        </p:txBody>
      </p:sp>
    </p:spTree>
    <p:extLst>
      <p:ext uri="{BB962C8B-B14F-4D97-AF65-F5344CB8AC3E}">
        <p14:creationId xmlns:p14="http://schemas.microsoft.com/office/powerpoint/2010/main" val="3730119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participants that you will be going over some of the resources the CDC has to offer over the next few slides. </a:t>
            </a:r>
          </a:p>
          <a:p>
            <a:endParaRPr lang="en-US" dirty="0"/>
          </a:p>
          <a:p>
            <a:r>
              <a:rPr lang="en-US" dirty="0"/>
              <a:t>Depending upon the facilitators comfort level, you may want to go to the actual CDC website and do a short tour of how to navigate through the tools and resources.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Calibri" panose="020F0502020204030204" pitchFamily="34" charset="0"/>
              </a:rPr>
              <a:t>Please encourage your families and community partners roll their sleeves up for an annual flu vaccine by featuring photos of your organization’s leader and/or community members with their #SleeveUp getting their flu vaccine or showing off their bandage from having gotten a flu vaccine. Use the social media “frames” and other graphics to help promote flu vaccination to reduce flu illnesses, hospitalizations, and deaths this fall and winter and save medical resources for the care of COVID-19 patients.  These resources can also be found on the </a:t>
            </a:r>
            <a:r>
              <a:rPr lang="en-US" b="0" i="0" u="sng" dirty="0">
                <a:solidFill>
                  <a:srgbClr val="6888C9"/>
                </a:solidFill>
                <a:effectLst/>
                <a:latin typeface="Calibri" panose="020F0502020204030204" pitchFamily="34" charset="0"/>
                <a:hlinkClick r:id="rId3" tooltip="https://www.cdc.gov/flu/resource-center/sleeveup/index.htm"/>
              </a:rPr>
              <a:t>#SleeveUp webpage</a:t>
            </a:r>
            <a:r>
              <a:rPr lang="en-US" b="0" i="0" dirty="0">
                <a:effectLst/>
                <a:latin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26DF4EE0-EF3A-4FFC-8FBC-82508D89E821}" type="slidenum">
              <a:rPr lang="en-US" smtClean="0"/>
              <a:t>18</a:t>
            </a:fld>
            <a:endParaRPr lang="en-US"/>
          </a:p>
        </p:txBody>
      </p:sp>
    </p:spTree>
    <p:extLst>
      <p:ext uri="{BB962C8B-B14F-4D97-AF65-F5344CB8AC3E}">
        <p14:creationId xmlns:p14="http://schemas.microsoft.com/office/powerpoint/2010/main" val="3797468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https://www.cdc.gov/flu/resource-center/sleeveup/index.htm</a:t>
            </a:r>
          </a:p>
          <a:p>
            <a:endParaRPr lang="en-US" dirty="0"/>
          </a:p>
          <a:p>
            <a:r>
              <a:rPr lang="en-US" dirty="0"/>
              <a:t>https://www.cdc.gov/flu/resource-center/toolkit/index.htm</a:t>
            </a:r>
          </a:p>
          <a:p>
            <a:endParaRPr lang="en-US" dirty="0"/>
          </a:p>
          <a:p>
            <a:endParaRPr lang="en-US" dirty="0"/>
          </a:p>
        </p:txBody>
      </p:sp>
      <p:sp>
        <p:nvSpPr>
          <p:cNvPr id="4" name="Slide Number Placeholder 3"/>
          <p:cNvSpPr>
            <a:spLocks noGrp="1"/>
          </p:cNvSpPr>
          <p:nvPr>
            <p:ph type="sldNum" sz="quarter" idx="5"/>
          </p:nvPr>
        </p:nvSpPr>
        <p:spPr/>
        <p:txBody>
          <a:bodyPr/>
          <a:lstStyle/>
          <a:p>
            <a:fld id="{26DF4EE0-EF3A-4FFC-8FBC-82508D89E821}" type="slidenum">
              <a:rPr lang="en-US" smtClean="0"/>
              <a:t>19</a:t>
            </a:fld>
            <a:endParaRPr lang="en-US"/>
          </a:p>
        </p:txBody>
      </p:sp>
    </p:spTree>
    <p:extLst>
      <p:ext uri="{BB962C8B-B14F-4D97-AF65-F5344CB8AC3E}">
        <p14:creationId xmlns:p14="http://schemas.microsoft.com/office/powerpoint/2010/main" val="3334334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https://www.cdc.gov/flu/resource-center/freeresources/multi-language-factsheets.html</a:t>
            </a:r>
          </a:p>
          <a:p>
            <a:endParaRPr lang="en-US" dirty="0"/>
          </a:p>
          <a:p>
            <a:r>
              <a:rPr lang="en-US" dirty="0"/>
              <a:t>Share that this is photo on the slide is just one sample of the many fact sheets they have to pick from on the website. If this is an in person session, you may want to print out a sample page or two. Or if it is virtual you can add a few sample pages to the handouts for the session. </a:t>
            </a:r>
          </a:p>
        </p:txBody>
      </p:sp>
      <p:sp>
        <p:nvSpPr>
          <p:cNvPr id="4" name="Slide Number Placeholder 3"/>
          <p:cNvSpPr>
            <a:spLocks noGrp="1"/>
          </p:cNvSpPr>
          <p:nvPr>
            <p:ph type="sldNum" sz="quarter" idx="5"/>
          </p:nvPr>
        </p:nvSpPr>
        <p:spPr/>
        <p:txBody>
          <a:bodyPr/>
          <a:lstStyle/>
          <a:p>
            <a:fld id="{26DF4EE0-EF3A-4FFC-8FBC-82508D89E821}" type="slidenum">
              <a:rPr lang="en-US" smtClean="0"/>
              <a:t>20</a:t>
            </a:fld>
            <a:endParaRPr lang="en-US"/>
          </a:p>
        </p:txBody>
      </p:sp>
    </p:spTree>
    <p:extLst>
      <p:ext uri="{BB962C8B-B14F-4D97-AF65-F5344CB8AC3E}">
        <p14:creationId xmlns:p14="http://schemas.microsoft.com/office/powerpoint/2010/main" val="3250304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https://www.cdc.gov/flu/pdf/freeresources/general/strong-defense-against-flu.pdf</a:t>
            </a:r>
          </a:p>
          <a:p>
            <a:r>
              <a:rPr lang="en-US" dirty="0"/>
              <a:t>https://www.cdc.gov/flu/pdf/freeresources/spanish/preventing_and_treating_fluenza_sp.pdf.pdf</a:t>
            </a:r>
          </a:p>
          <a:p>
            <a:endParaRPr lang="en-US" dirty="0"/>
          </a:p>
          <a:p>
            <a:r>
              <a:rPr lang="en-US" dirty="0"/>
              <a:t>Share that this is photo on the slide is just one sample of the many fact sheets they have to pick from on the website. If this is an in person session, you may want to print out a sample page or two. Or if it is virtual you can add a few sample pages to the handouts for the session. </a:t>
            </a:r>
          </a:p>
          <a:p>
            <a:endParaRPr lang="en-US" dirty="0"/>
          </a:p>
        </p:txBody>
      </p:sp>
      <p:sp>
        <p:nvSpPr>
          <p:cNvPr id="4" name="Slide Number Placeholder 3"/>
          <p:cNvSpPr>
            <a:spLocks noGrp="1"/>
          </p:cNvSpPr>
          <p:nvPr>
            <p:ph type="sldNum" sz="quarter" idx="5"/>
          </p:nvPr>
        </p:nvSpPr>
        <p:spPr/>
        <p:txBody>
          <a:bodyPr/>
          <a:lstStyle/>
          <a:p>
            <a:fld id="{26DF4EE0-EF3A-4FFC-8FBC-82508D89E821}" type="slidenum">
              <a:rPr lang="en-US" smtClean="0"/>
              <a:t>21</a:t>
            </a:fld>
            <a:endParaRPr lang="en-US"/>
          </a:p>
        </p:txBody>
      </p:sp>
    </p:spTree>
    <p:extLst>
      <p:ext uri="{BB962C8B-B14F-4D97-AF65-F5344CB8AC3E}">
        <p14:creationId xmlns:p14="http://schemas.microsoft.com/office/powerpoint/2010/main" val="103580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F4EE0-EF3A-4FFC-8FBC-82508D89E821}" type="slidenum">
              <a:rPr lang="en-US" smtClean="0"/>
              <a:t>3</a:t>
            </a:fld>
            <a:endParaRPr lang="en-US"/>
          </a:p>
        </p:txBody>
      </p:sp>
    </p:spTree>
    <p:extLst>
      <p:ext uri="{BB962C8B-B14F-4D97-AF65-F5344CB8AC3E}">
        <p14:creationId xmlns:p14="http://schemas.microsoft.com/office/powerpoint/2010/main" val="2139632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https://www.cdc.gov/flu/resource-center/freeresources/video/media-psa.htm  Click on the black box to make the play button come up. </a:t>
            </a:r>
          </a:p>
          <a:p>
            <a:endParaRPr lang="en-US" dirty="0"/>
          </a:p>
          <a:p>
            <a:r>
              <a:rPr lang="en-US" dirty="0"/>
              <a:t>Encourage the group to go to the website themselves after the training so the can see all of the video options or take time to show them during the session if you feel comfortable. </a:t>
            </a:r>
          </a:p>
        </p:txBody>
      </p:sp>
      <p:sp>
        <p:nvSpPr>
          <p:cNvPr id="4" name="Slide Number Placeholder 3"/>
          <p:cNvSpPr>
            <a:spLocks noGrp="1"/>
          </p:cNvSpPr>
          <p:nvPr>
            <p:ph type="sldNum" sz="quarter" idx="5"/>
          </p:nvPr>
        </p:nvSpPr>
        <p:spPr/>
        <p:txBody>
          <a:bodyPr/>
          <a:lstStyle/>
          <a:p>
            <a:fld id="{26DF4EE0-EF3A-4FFC-8FBC-82508D89E821}" type="slidenum">
              <a:rPr lang="en-US" smtClean="0"/>
              <a:t>22</a:t>
            </a:fld>
            <a:endParaRPr lang="en-US"/>
          </a:p>
        </p:txBody>
      </p:sp>
    </p:spTree>
    <p:extLst>
      <p:ext uri="{BB962C8B-B14F-4D97-AF65-F5344CB8AC3E}">
        <p14:creationId xmlns:p14="http://schemas.microsoft.com/office/powerpoint/2010/main" val="3374975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https://services.aap.org/en/news-room/news-releases/aap/2020/american-academy-of-pediatrics-issues-2020-21-recommendations-on-preventing-influenza/</a:t>
            </a:r>
          </a:p>
          <a:p>
            <a:endParaRPr lang="en-US" dirty="0"/>
          </a:p>
          <a:p>
            <a:r>
              <a:rPr lang="en-US" dirty="0"/>
              <a:t>https://pediatrics.aappublications.org/content/pediatrics/early/2020/09/14/peds.2020-024588.full.pdf</a:t>
            </a:r>
          </a:p>
        </p:txBody>
      </p:sp>
      <p:sp>
        <p:nvSpPr>
          <p:cNvPr id="4" name="Slide Number Placeholder 3"/>
          <p:cNvSpPr>
            <a:spLocks noGrp="1"/>
          </p:cNvSpPr>
          <p:nvPr>
            <p:ph type="sldNum" sz="quarter" idx="5"/>
          </p:nvPr>
        </p:nvSpPr>
        <p:spPr/>
        <p:txBody>
          <a:bodyPr/>
          <a:lstStyle/>
          <a:p>
            <a:fld id="{26DF4EE0-EF3A-4FFC-8FBC-82508D89E821}" type="slidenum">
              <a:rPr lang="en-US" smtClean="0"/>
              <a:t>23</a:t>
            </a:fld>
            <a:endParaRPr lang="en-US"/>
          </a:p>
        </p:txBody>
      </p:sp>
    </p:spTree>
    <p:extLst>
      <p:ext uri="{BB962C8B-B14F-4D97-AF65-F5344CB8AC3E}">
        <p14:creationId xmlns:p14="http://schemas.microsoft.com/office/powerpoint/2010/main" val="60007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F4EE0-EF3A-4FFC-8FBC-82508D89E821}" type="slidenum">
              <a:rPr lang="en-US" smtClean="0"/>
              <a:t>24</a:t>
            </a:fld>
            <a:endParaRPr lang="en-US"/>
          </a:p>
        </p:txBody>
      </p:sp>
    </p:spTree>
    <p:extLst>
      <p:ext uri="{BB962C8B-B14F-4D97-AF65-F5344CB8AC3E}">
        <p14:creationId xmlns:p14="http://schemas.microsoft.com/office/powerpoint/2010/main" val="4211187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Please have a copy of the current resource on the slide to share with the participants. At this time give the participants 2 minutes to review the document and then have a 5 minute or less discussion about their take away from their review of the resource. </a:t>
            </a:r>
            <a:endParaRPr lang="en-US" b="1" dirty="0"/>
          </a:p>
        </p:txBody>
      </p:sp>
      <p:sp>
        <p:nvSpPr>
          <p:cNvPr id="4" name="Slide Number Placeholder 3"/>
          <p:cNvSpPr>
            <a:spLocks noGrp="1"/>
          </p:cNvSpPr>
          <p:nvPr>
            <p:ph type="sldNum" sz="quarter" idx="5"/>
          </p:nvPr>
        </p:nvSpPr>
        <p:spPr/>
        <p:txBody>
          <a:bodyPr/>
          <a:lstStyle/>
          <a:p>
            <a:fld id="{26DF4EE0-EF3A-4FFC-8FBC-82508D89E821}" type="slidenum">
              <a:rPr lang="en-US" smtClean="0"/>
              <a:t>25</a:t>
            </a:fld>
            <a:endParaRPr lang="en-US"/>
          </a:p>
        </p:txBody>
      </p:sp>
    </p:spTree>
    <p:extLst>
      <p:ext uri="{BB962C8B-B14F-4D97-AF65-F5344CB8AC3E}">
        <p14:creationId xmlns:p14="http://schemas.microsoft.com/office/powerpoint/2010/main" val="1001277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https://</a:t>
            </a:r>
            <a:r>
              <a:rPr lang="en-US" dirty="0" err="1"/>
              <a:t>www.childcareaware.org</a:t>
            </a:r>
            <a:r>
              <a:rPr lang="en-US" dirty="0"/>
              <a:t>/wp-content/uploads/2020/10/FluSeason-IssueBrief-10022020.pdf</a:t>
            </a:r>
          </a:p>
          <a:p>
            <a:r>
              <a:rPr lang="en-US" dirty="0"/>
              <a:t>E-book: https://</a:t>
            </a:r>
            <a:r>
              <a:rPr lang="en-US" dirty="0" err="1"/>
              <a:t>info.childcareaware.org</a:t>
            </a:r>
            <a:r>
              <a:rPr lang="en-US" dirty="0"/>
              <a:t>/ty-infectious-disease-in-child-care-e-book</a:t>
            </a:r>
          </a:p>
        </p:txBody>
      </p:sp>
      <p:sp>
        <p:nvSpPr>
          <p:cNvPr id="4" name="Slide Number Placeholder 3"/>
          <p:cNvSpPr>
            <a:spLocks noGrp="1"/>
          </p:cNvSpPr>
          <p:nvPr>
            <p:ph type="sldNum" sz="quarter" idx="5"/>
          </p:nvPr>
        </p:nvSpPr>
        <p:spPr/>
        <p:txBody>
          <a:bodyPr/>
          <a:lstStyle/>
          <a:p>
            <a:fld id="{26DF4EE0-EF3A-4FFC-8FBC-82508D89E821}" type="slidenum">
              <a:rPr lang="en-US" smtClean="0"/>
              <a:t>26</a:t>
            </a:fld>
            <a:endParaRPr lang="en-US"/>
          </a:p>
        </p:txBody>
      </p:sp>
    </p:spTree>
    <p:extLst>
      <p:ext uri="{BB962C8B-B14F-4D97-AF65-F5344CB8AC3E}">
        <p14:creationId xmlns:p14="http://schemas.microsoft.com/office/powerpoint/2010/main" val="1216732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F4EE0-EF3A-4FFC-8FBC-82508D89E821}" type="slidenum">
              <a:rPr lang="en-US" smtClean="0"/>
              <a:t>29</a:t>
            </a:fld>
            <a:endParaRPr lang="en-US"/>
          </a:p>
        </p:txBody>
      </p:sp>
    </p:spTree>
    <p:extLst>
      <p:ext uri="{BB962C8B-B14F-4D97-AF65-F5344CB8AC3E}">
        <p14:creationId xmlns:p14="http://schemas.microsoft.com/office/powerpoint/2010/main" val="1496466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participants share with their elbow buddy and have a quick discussion. Then share out with the group. In small group settings you can just have them share out as a group. </a:t>
            </a:r>
          </a:p>
          <a:p>
            <a:endParaRPr lang="en-US" dirty="0"/>
          </a:p>
          <a:p>
            <a:r>
              <a:rPr lang="en-US" dirty="0"/>
              <a:t>If the group is having trouble with the question give them the examples of policies and procedures around coming into work ill, time off allowances for check ups/ health screening, flu shots, etc.  The goal of this slide is to help the child care programs with understanding the business side of the work and ensure that they have set themselves, their staff and their business up for success. </a:t>
            </a:r>
          </a:p>
        </p:txBody>
      </p:sp>
      <p:sp>
        <p:nvSpPr>
          <p:cNvPr id="4" name="Slide Number Placeholder 3"/>
          <p:cNvSpPr>
            <a:spLocks noGrp="1"/>
          </p:cNvSpPr>
          <p:nvPr>
            <p:ph type="sldNum" sz="quarter" idx="5"/>
          </p:nvPr>
        </p:nvSpPr>
        <p:spPr/>
        <p:txBody>
          <a:bodyPr/>
          <a:lstStyle/>
          <a:p>
            <a:fld id="{26DF4EE0-EF3A-4FFC-8FBC-82508D89E821}" type="slidenum">
              <a:rPr lang="en-US" smtClean="0"/>
              <a:t>30</a:t>
            </a:fld>
            <a:endParaRPr lang="en-US"/>
          </a:p>
        </p:txBody>
      </p:sp>
    </p:spTree>
    <p:extLst>
      <p:ext uri="{BB962C8B-B14F-4D97-AF65-F5344CB8AC3E}">
        <p14:creationId xmlns:p14="http://schemas.microsoft.com/office/powerpoint/2010/main" val="788148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https://www.cdc.gov/flu/pdf/freeresources/updated/stay-home-from-work-poster.pdf</a:t>
            </a:r>
          </a:p>
          <a:p>
            <a:endParaRPr lang="en-US" dirty="0"/>
          </a:p>
        </p:txBody>
      </p:sp>
      <p:sp>
        <p:nvSpPr>
          <p:cNvPr id="4" name="Slide Number Placeholder 3"/>
          <p:cNvSpPr>
            <a:spLocks noGrp="1"/>
          </p:cNvSpPr>
          <p:nvPr>
            <p:ph type="sldNum" sz="quarter" idx="5"/>
          </p:nvPr>
        </p:nvSpPr>
        <p:spPr/>
        <p:txBody>
          <a:bodyPr/>
          <a:lstStyle/>
          <a:p>
            <a:fld id="{26DF4EE0-EF3A-4FFC-8FBC-82508D89E821}" type="slidenum">
              <a:rPr lang="en-US" smtClean="0"/>
              <a:t>31</a:t>
            </a:fld>
            <a:endParaRPr lang="en-US"/>
          </a:p>
        </p:txBody>
      </p:sp>
    </p:spTree>
    <p:extLst>
      <p:ext uri="{BB962C8B-B14F-4D97-AF65-F5344CB8AC3E}">
        <p14:creationId xmlns:p14="http://schemas.microsoft.com/office/powerpoint/2010/main" val="1295744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https://www.cdc.gov/flu/business/hosting-vaccination-clinic.htm</a:t>
            </a:r>
          </a:p>
          <a:p>
            <a:endParaRPr lang="en-US" dirty="0"/>
          </a:p>
          <a:p>
            <a:r>
              <a:rPr lang="en-US" dirty="0"/>
              <a:t>https://www.izsummitpartners.org/naiis-workgroups/influenza-workgroup/off-site-clinic-resources/</a:t>
            </a:r>
          </a:p>
          <a:p>
            <a:endParaRPr lang="en-US" dirty="0"/>
          </a:p>
          <a:p>
            <a:r>
              <a:rPr lang="en-US" dirty="0"/>
              <a:t>https://www.izsummitpartners.org/content/uploads/2019/02/off-site-vaccination-clinic-checklist.pdf</a:t>
            </a:r>
          </a:p>
          <a:p>
            <a:endParaRPr lang="en-US" dirty="0"/>
          </a:p>
          <a:p>
            <a:r>
              <a:rPr lang="en-US" dirty="0"/>
              <a:t>https://www.izsummitpartners.org/content/uploads/2019/02/faqs-for-checklist-and-pledge.pdf</a:t>
            </a:r>
          </a:p>
          <a:p>
            <a:endParaRPr lang="en-US" dirty="0"/>
          </a:p>
          <a:p>
            <a:endParaRPr lang="en-US" dirty="0"/>
          </a:p>
        </p:txBody>
      </p:sp>
      <p:sp>
        <p:nvSpPr>
          <p:cNvPr id="4" name="Slide Number Placeholder 3"/>
          <p:cNvSpPr>
            <a:spLocks noGrp="1"/>
          </p:cNvSpPr>
          <p:nvPr>
            <p:ph type="sldNum" sz="quarter" idx="5"/>
          </p:nvPr>
        </p:nvSpPr>
        <p:spPr/>
        <p:txBody>
          <a:bodyPr/>
          <a:lstStyle/>
          <a:p>
            <a:fld id="{26DF4EE0-EF3A-4FFC-8FBC-82508D89E821}" type="slidenum">
              <a:rPr lang="en-US" smtClean="0"/>
              <a:t>32</a:t>
            </a:fld>
            <a:endParaRPr lang="en-US"/>
          </a:p>
        </p:txBody>
      </p:sp>
    </p:spTree>
    <p:extLst>
      <p:ext uri="{BB962C8B-B14F-4D97-AF65-F5344CB8AC3E}">
        <p14:creationId xmlns:p14="http://schemas.microsoft.com/office/powerpoint/2010/main" val="2334562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this time to check in with the group and review the session goals to ensure they were obtained. You can also use this time to have a short  Q&amp;A session with the participants. </a:t>
            </a:r>
          </a:p>
          <a:p>
            <a:endParaRPr lang="en-US" dirty="0"/>
          </a:p>
          <a:p>
            <a:r>
              <a:rPr lang="en-US" dirty="0"/>
              <a:t>Here is a Flu FAQ from the CDC that might be helpful: https://www.cdc.gov/flu/season/faq-flu-season-2020-2021.htm</a:t>
            </a:r>
          </a:p>
          <a:p>
            <a:endParaRPr lang="en-US" dirty="0"/>
          </a:p>
          <a:p>
            <a:r>
              <a:rPr lang="en-US" dirty="0"/>
              <a:t>You may want to have a state or local FAQ resource available at this time. Many times when questions seem to be to program specific and it may effect the programs licensing status, don’t be afraid to encourage the program to reach out to their licensing consultant as well. </a:t>
            </a:r>
          </a:p>
        </p:txBody>
      </p:sp>
      <p:sp>
        <p:nvSpPr>
          <p:cNvPr id="4" name="Slide Number Placeholder 3"/>
          <p:cNvSpPr>
            <a:spLocks noGrp="1"/>
          </p:cNvSpPr>
          <p:nvPr>
            <p:ph type="sldNum" sz="quarter" idx="5"/>
          </p:nvPr>
        </p:nvSpPr>
        <p:spPr/>
        <p:txBody>
          <a:bodyPr/>
          <a:lstStyle/>
          <a:p>
            <a:fld id="{26DF4EE0-EF3A-4FFC-8FBC-82508D89E821}" type="slidenum">
              <a:rPr lang="en-US" smtClean="0"/>
              <a:t>33</a:t>
            </a:fld>
            <a:endParaRPr lang="en-US"/>
          </a:p>
        </p:txBody>
      </p:sp>
    </p:spTree>
    <p:extLst>
      <p:ext uri="{BB962C8B-B14F-4D97-AF65-F5344CB8AC3E}">
        <p14:creationId xmlns:p14="http://schemas.microsoft.com/office/powerpoint/2010/main" val="109600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F4EE0-EF3A-4FFC-8FBC-82508D89E821}" type="slidenum">
              <a:rPr lang="en-US" smtClean="0"/>
              <a:t>4</a:t>
            </a:fld>
            <a:endParaRPr lang="en-US"/>
          </a:p>
        </p:txBody>
      </p:sp>
    </p:spTree>
    <p:extLst>
      <p:ext uri="{BB962C8B-B14F-4D97-AF65-F5344CB8AC3E}">
        <p14:creationId xmlns:p14="http://schemas.microsoft.com/office/powerpoint/2010/main" val="2630930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share with the participants the great resources and trainings that your agency has to offer. This is a great time to shine and build your brand and make connections for future TA offerings. </a:t>
            </a:r>
          </a:p>
          <a:p>
            <a:endParaRPr lang="en-US" dirty="0"/>
          </a:p>
        </p:txBody>
      </p:sp>
      <p:sp>
        <p:nvSpPr>
          <p:cNvPr id="4" name="Slide Number Placeholder 3"/>
          <p:cNvSpPr>
            <a:spLocks noGrp="1"/>
          </p:cNvSpPr>
          <p:nvPr>
            <p:ph type="sldNum" sz="quarter" idx="5"/>
          </p:nvPr>
        </p:nvSpPr>
        <p:spPr/>
        <p:txBody>
          <a:bodyPr/>
          <a:lstStyle/>
          <a:p>
            <a:fld id="{26DF4EE0-EF3A-4FFC-8FBC-82508D89E821}" type="slidenum">
              <a:rPr lang="en-US" smtClean="0"/>
              <a:t>35</a:t>
            </a:fld>
            <a:endParaRPr lang="en-US"/>
          </a:p>
        </p:txBody>
      </p:sp>
    </p:spTree>
    <p:extLst>
      <p:ext uri="{BB962C8B-B14F-4D97-AF65-F5344CB8AC3E}">
        <p14:creationId xmlns:p14="http://schemas.microsoft.com/office/powerpoint/2010/main" val="1866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of a resource created by Child Care Aware of America to showcase the differences between the two </a:t>
            </a:r>
            <a:r>
              <a:rPr lang="en-US" dirty="0" err="1"/>
              <a:t>virusesR</a:t>
            </a:r>
            <a:r>
              <a:rPr lang="en-US" sz="1200" b="0" i="0" u="none" strike="noStrike" kern="1200" dirty="0" err="1">
                <a:solidFill>
                  <a:schemeClr val="tx1"/>
                </a:solidFill>
                <a:effectLst/>
                <a:latin typeface="+mn-lt"/>
                <a:ea typeface="+mn-ea"/>
                <a:cs typeface="+mn-cs"/>
              </a:rPr>
              <a:t>eview</a:t>
            </a:r>
            <a:r>
              <a:rPr lang="en-US" sz="1200" b="0" i="0" u="none" strike="noStrike" kern="1200" dirty="0">
                <a:solidFill>
                  <a:schemeClr val="tx1"/>
                </a:solidFill>
                <a:effectLst/>
                <a:latin typeface="+mn-lt"/>
                <a:ea typeface="+mn-ea"/>
                <a:cs typeface="+mn-cs"/>
              </a:rPr>
              <a:t> the slide with participants and have a short discussion.</a:t>
            </a:r>
            <a:endParaRPr lang="en-US" dirty="0"/>
          </a:p>
        </p:txBody>
      </p:sp>
      <p:sp>
        <p:nvSpPr>
          <p:cNvPr id="4" name="Slide Number Placeholder 3"/>
          <p:cNvSpPr>
            <a:spLocks noGrp="1"/>
          </p:cNvSpPr>
          <p:nvPr>
            <p:ph type="sldNum" sz="quarter" idx="5"/>
          </p:nvPr>
        </p:nvSpPr>
        <p:spPr/>
        <p:txBody>
          <a:bodyPr/>
          <a:lstStyle/>
          <a:p>
            <a:fld id="{26DF4EE0-EF3A-4FFC-8FBC-82508D89E821}" type="slidenum">
              <a:rPr lang="en-US" smtClean="0"/>
              <a:t>6</a:t>
            </a:fld>
            <a:endParaRPr lang="en-US"/>
          </a:p>
        </p:txBody>
      </p:sp>
    </p:spTree>
    <p:extLst>
      <p:ext uri="{BB962C8B-B14F-4D97-AF65-F5344CB8AC3E}">
        <p14:creationId xmlns:p14="http://schemas.microsoft.com/office/powerpoint/2010/main" val="270239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https://www.cdc.gov/flu/symptoms/flu-vs-covid19.htm</a:t>
            </a:r>
          </a:p>
          <a:p>
            <a:endParaRPr lang="en-US" dirty="0"/>
          </a:p>
          <a:p>
            <a:pPr algn="l"/>
            <a:r>
              <a:rPr lang="en-US" b="0" i="0" dirty="0">
                <a:solidFill>
                  <a:srgbClr val="000000"/>
                </a:solidFill>
                <a:effectLst/>
                <a:latin typeface="Open Sans" panose="020B0606030504020204"/>
              </a:rPr>
              <a:t>Similarities:</a:t>
            </a:r>
          </a:p>
          <a:p>
            <a:pPr algn="l"/>
            <a:r>
              <a:rPr lang="en-US" b="1" i="0" dirty="0">
                <a:solidFill>
                  <a:srgbClr val="000000"/>
                </a:solidFill>
                <a:effectLst/>
                <a:latin typeface="Open Sans" panose="020B0606030504020204"/>
              </a:rPr>
              <a:t>Both COVID-19 and flu</a:t>
            </a:r>
            <a:r>
              <a:rPr lang="en-US" b="0" i="0" dirty="0">
                <a:solidFill>
                  <a:srgbClr val="000000"/>
                </a:solidFill>
                <a:effectLst/>
                <a:latin typeface="Open Sans" panose="020B0606030504020204"/>
              </a:rPr>
              <a:t> can spread from person-to-person, between people who are in close contact with one another (within about 6 feet). Both are spread mainly by droplets made when people with the illness (COVID-19 or flu) cough, sneeze, or talk. These droplets can land in the mouths or noses of people who are nearby or possibly be inhaled into the lungs.</a:t>
            </a:r>
          </a:p>
          <a:p>
            <a:pPr algn="l"/>
            <a:r>
              <a:rPr lang="en-US" b="0" i="0" dirty="0">
                <a:solidFill>
                  <a:srgbClr val="000000"/>
                </a:solidFill>
                <a:effectLst/>
                <a:latin typeface="Open Sans" panose="020B0606030504020204"/>
              </a:rPr>
              <a:t>It may be possible that a person can get infected by physical human contact (e.g. shaking hands) or by touching a surface or object that has virus on it and then touching his or her own mouth, nose, or possibly their eyes.</a:t>
            </a:r>
          </a:p>
          <a:p>
            <a:pPr algn="l"/>
            <a:r>
              <a:rPr lang="en-US" b="0" i="0" dirty="0">
                <a:solidFill>
                  <a:srgbClr val="000000"/>
                </a:solidFill>
                <a:effectLst/>
                <a:latin typeface="Open Sans" panose="020B0606030504020204"/>
              </a:rPr>
              <a:t>Both flu virus and the virus that causes COVID-19 may be spread to others by people before they begin showing symptoms, with very mild symptoms or who never developed symptoms (asymptomatic).</a:t>
            </a:r>
          </a:p>
          <a:p>
            <a:pPr algn="l"/>
            <a:r>
              <a:rPr lang="en-US" b="0" i="0" dirty="0">
                <a:solidFill>
                  <a:srgbClr val="000000"/>
                </a:solidFill>
                <a:effectLst/>
                <a:latin typeface="Open Sans" panose="020B0606030504020204"/>
              </a:rPr>
              <a:t>Differences:</a:t>
            </a:r>
          </a:p>
          <a:p>
            <a:pPr algn="l"/>
            <a:r>
              <a:rPr lang="en-US" b="0" i="0" dirty="0">
                <a:solidFill>
                  <a:srgbClr val="000000"/>
                </a:solidFill>
                <a:effectLst/>
                <a:latin typeface="Open Sans" panose="020B0606030504020204"/>
              </a:rPr>
              <a:t>While COVID-19 and flu viruses are thought to spread in similar ways, COVID-19 is more contagious among certain populations and age groups than flu. Also, COVID-19 has been observed to have more superspreading events than flu. This means the virus that causes COVID-19 can quickly and easily spread to a lot of people and result in continuous spreading among people as time progresses.</a:t>
            </a:r>
          </a:p>
          <a:p>
            <a:endParaRPr lang="en-US" dirty="0"/>
          </a:p>
        </p:txBody>
      </p:sp>
      <p:sp>
        <p:nvSpPr>
          <p:cNvPr id="4" name="Slide Number Placeholder 3"/>
          <p:cNvSpPr>
            <a:spLocks noGrp="1"/>
          </p:cNvSpPr>
          <p:nvPr>
            <p:ph type="sldNum" sz="quarter" idx="5"/>
          </p:nvPr>
        </p:nvSpPr>
        <p:spPr/>
        <p:txBody>
          <a:bodyPr/>
          <a:lstStyle/>
          <a:p>
            <a:fld id="{26DF4EE0-EF3A-4FFC-8FBC-82508D89E821}" type="slidenum">
              <a:rPr lang="en-US" smtClean="0"/>
              <a:t>7</a:t>
            </a:fld>
            <a:endParaRPr lang="en-US"/>
          </a:p>
        </p:txBody>
      </p:sp>
    </p:spTree>
    <p:extLst>
      <p:ext uri="{BB962C8B-B14F-4D97-AF65-F5344CB8AC3E}">
        <p14:creationId xmlns:p14="http://schemas.microsoft.com/office/powerpoint/2010/main" val="176383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https://www.cdc.gov/flu/symptoms/flu-vs-covid19.htm</a:t>
            </a:r>
          </a:p>
          <a:p>
            <a:endParaRPr lang="en-US" dirty="0"/>
          </a:p>
          <a:p>
            <a:pPr algn="l"/>
            <a:r>
              <a:rPr lang="en-US" b="0" i="0" dirty="0">
                <a:solidFill>
                  <a:srgbClr val="000000"/>
                </a:solidFill>
                <a:effectLst/>
                <a:latin typeface="Open Sans" panose="020B0606030504020204"/>
              </a:rPr>
              <a:t>Similarities:</a:t>
            </a:r>
          </a:p>
          <a:p>
            <a:pPr algn="l"/>
            <a:r>
              <a:rPr lang="en-US" b="1" i="0" dirty="0">
                <a:solidFill>
                  <a:srgbClr val="000000"/>
                </a:solidFill>
                <a:effectLst/>
                <a:latin typeface="Open Sans" panose="020B0606030504020204"/>
              </a:rPr>
              <a:t>Both COVID-19 and flu</a:t>
            </a:r>
            <a:r>
              <a:rPr lang="en-US" b="0" i="0" dirty="0">
                <a:solidFill>
                  <a:srgbClr val="000000"/>
                </a:solidFill>
                <a:effectLst/>
                <a:latin typeface="Open Sans" panose="020B0606030504020204"/>
              </a:rPr>
              <a:t> illness can result in severe illness and complications. Those at highest risk include:</a:t>
            </a:r>
          </a:p>
          <a:p>
            <a:pPr algn="l">
              <a:buFont typeface="Arial" panose="020B0604020202020204" pitchFamily="34" charset="0"/>
              <a:buChar char="•"/>
            </a:pPr>
            <a:r>
              <a:rPr lang="en-US" b="0" i="0" dirty="0">
                <a:solidFill>
                  <a:srgbClr val="000000"/>
                </a:solidFill>
                <a:effectLst/>
                <a:latin typeface="Open Sans" panose="020B0606030504020204"/>
              </a:rPr>
              <a:t>Older adults</a:t>
            </a:r>
          </a:p>
          <a:p>
            <a:pPr algn="l">
              <a:buFont typeface="Arial" panose="020B0604020202020204" pitchFamily="34" charset="0"/>
              <a:buChar char="•"/>
            </a:pPr>
            <a:r>
              <a:rPr lang="en-US" b="0" i="0" dirty="0">
                <a:solidFill>
                  <a:srgbClr val="000000"/>
                </a:solidFill>
                <a:effectLst/>
                <a:latin typeface="Open Sans" panose="020B0606030504020204"/>
              </a:rPr>
              <a:t>People with certain underlying medical conditions</a:t>
            </a:r>
          </a:p>
          <a:p>
            <a:pPr algn="l">
              <a:buFont typeface="Arial" panose="020B0604020202020204" pitchFamily="34" charset="0"/>
              <a:buChar char="•"/>
            </a:pPr>
            <a:r>
              <a:rPr lang="en-US" b="0" i="0" dirty="0">
                <a:solidFill>
                  <a:srgbClr val="000000"/>
                </a:solidFill>
                <a:effectLst/>
                <a:latin typeface="Open Sans" panose="020B0606030504020204"/>
              </a:rPr>
              <a:t>Pregnant people</a:t>
            </a:r>
          </a:p>
          <a:p>
            <a:pPr algn="l"/>
            <a:r>
              <a:rPr lang="en-US" b="0" i="0" dirty="0">
                <a:solidFill>
                  <a:srgbClr val="000000"/>
                </a:solidFill>
                <a:effectLst/>
                <a:latin typeface="Open Sans" panose="020B0606030504020204"/>
              </a:rPr>
              <a:t>Differences:</a:t>
            </a:r>
          </a:p>
          <a:p>
            <a:pPr algn="l"/>
            <a:r>
              <a:rPr lang="en-US" b="0" i="0" dirty="0">
                <a:solidFill>
                  <a:srgbClr val="000000"/>
                </a:solidFill>
                <a:effectLst/>
                <a:latin typeface="Open Sans" panose="020B0606030504020204"/>
              </a:rPr>
              <a:t>The risk of complications for healthy children is higher for flu compared to COVID-19. </a:t>
            </a:r>
            <a:r>
              <a:rPr lang="en-US" b="1" i="0" dirty="0">
                <a:solidFill>
                  <a:srgbClr val="000000"/>
                </a:solidFill>
                <a:effectLst/>
                <a:latin typeface="Open Sans" panose="020B0606030504020204"/>
              </a:rPr>
              <a:t>However, infants and children with underlying medical conditions are at increased risk for both flu and COVID-19</a:t>
            </a:r>
            <a:r>
              <a:rPr lang="en-US" b="0" i="0" dirty="0">
                <a:solidFill>
                  <a:srgbClr val="000000"/>
                </a:solidFill>
                <a:effectLst/>
                <a:latin typeface="Open Sans" panose="020B0606030504020204"/>
              </a:rPr>
              <a:t>.</a:t>
            </a:r>
          </a:p>
          <a:p>
            <a:pPr algn="l"/>
            <a:r>
              <a:rPr lang="en-US" b="1" i="0" dirty="0">
                <a:solidFill>
                  <a:srgbClr val="000000"/>
                </a:solidFill>
                <a:effectLst/>
                <a:latin typeface="Open Sans" panose="020B0606030504020204"/>
              </a:rPr>
              <a:t>Flu</a:t>
            </a:r>
            <a:endParaRPr lang="en-US" b="0" i="0" dirty="0">
              <a:solidFill>
                <a:srgbClr val="000000"/>
              </a:solidFill>
              <a:effectLst/>
              <a:latin typeface="Open Sans" panose="020B0606030504020204"/>
            </a:endParaRPr>
          </a:p>
          <a:p>
            <a:pPr algn="l"/>
            <a:r>
              <a:rPr lang="en-US" b="0" i="0" dirty="0">
                <a:solidFill>
                  <a:srgbClr val="000000"/>
                </a:solidFill>
                <a:effectLst/>
                <a:latin typeface="Open Sans" panose="020B0606030504020204"/>
              </a:rPr>
              <a:t>Young children are at higher risk of severe illness from flu.</a:t>
            </a:r>
          </a:p>
          <a:p>
            <a:pPr algn="l"/>
            <a:r>
              <a:rPr lang="en-US" b="0" i="0" u="sng" dirty="0">
                <a:solidFill>
                  <a:srgbClr val="075290"/>
                </a:solidFill>
                <a:effectLst/>
                <a:latin typeface="Open Sans" panose="020B0606030504020204"/>
                <a:hlinkClick r:id="rId3"/>
              </a:rPr>
              <a:t>People at High Risk for Flu Complications</a:t>
            </a:r>
            <a:endParaRPr lang="en-US" b="0" i="0" dirty="0">
              <a:solidFill>
                <a:srgbClr val="000000"/>
              </a:solidFill>
              <a:effectLst/>
              <a:latin typeface="Open Sans" panose="020B0606030504020204"/>
            </a:endParaRPr>
          </a:p>
          <a:p>
            <a:pPr algn="l"/>
            <a:r>
              <a:rPr lang="en-US" b="1" i="0" dirty="0">
                <a:solidFill>
                  <a:srgbClr val="000000"/>
                </a:solidFill>
                <a:effectLst/>
                <a:latin typeface="Open Sans" panose="020B0606030504020204"/>
              </a:rPr>
              <a:t>COVID-19</a:t>
            </a:r>
            <a:endParaRPr lang="en-US" b="0" i="0" dirty="0">
              <a:solidFill>
                <a:srgbClr val="000000"/>
              </a:solidFill>
              <a:effectLst/>
              <a:latin typeface="Open Sans" panose="020B0606030504020204"/>
            </a:endParaRPr>
          </a:p>
          <a:p>
            <a:pPr algn="l"/>
            <a:r>
              <a:rPr lang="en-US" b="0" i="0" dirty="0">
                <a:solidFill>
                  <a:srgbClr val="000000"/>
                </a:solidFill>
                <a:effectLst/>
                <a:latin typeface="Open Sans" panose="020B0606030504020204"/>
              </a:rPr>
              <a:t>School-aged children infected with COVID-19 are at higher risk of </a:t>
            </a:r>
            <a:r>
              <a:rPr lang="en-US" b="0" i="0" u="sng" dirty="0">
                <a:solidFill>
                  <a:srgbClr val="075290"/>
                </a:solidFill>
                <a:effectLst/>
                <a:latin typeface="Open Sans" panose="020B0606030504020204"/>
                <a:hlinkClick r:id="rId4"/>
              </a:rPr>
              <a:t>Multisystem Inflammatory Syndrome in Children (MIS-C)</a:t>
            </a:r>
            <a:r>
              <a:rPr lang="en-US" b="0" i="0" dirty="0">
                <a:solidFill>
                  <a:srgbClr val="000000"/>
                </a:solidFill>
                <a:effectLst/>
                <a:latin typeface="Open Sans" panose="020B0606030504020204"/>
              </a:rPr>
              <a:t>, a rare but severe complication of COVID-19.</a:t>
            </a:r>
          </a:p>
          <a:p>
            <a:pPr algn="l"/>
            <a:r>
              <a:rPr lang="en-US" b="0" i="0" u="sng" dirty="0">
                <a:solidFill>
                  <a:srgbClr val="075290"/>
                </a:solidFill>
                <a:effectLst/>
                <a:latin typeface="Open Sans" panose="020B0606030504020204"/>
                <a:hlinkClick r:id="rId5"/>
              </a:rPr>
              <a:t>People at Increased Risk of COVID-19 Severe Illness</a:t>
            </a:r>
            <a:endParaRPr lang="en-US" b="0" i="0" dirty="0">
              <a:solidFill>
                <a:srgbClr val="000000"/>
              </a:solidFill>
              <a:effectLst/>
              <a:latin typeface="Open Sans" panose="020B0606030504020204"/>
            </a:endParaRPr>
          </a:p>
          <a:p>
            <a:endParaRPr lang="en-US" dirty="0"/>
          </a:p>
        </p:txBody>
      </p:sp>
      <p:sp>
        <p:nvSpPr>
          <p:cNvPr id="4" name="Slide Number Placeholder 3"/>
          <p:cNvSpPr>
            <a:spLocks noGrp="1"/>
          </p:cNvSpPr>
          <p:nvPr>
            <p:ph type="sldNum" sz="quarter" idx="5"/>
          </p:nvPr>
        </p:nvSpPr>
        <p:spPr/>
        <p:txBody>
          <a:bodyPr/>
          <a:lstStyle/>
          <a:p>
            <a:fld id="{26DF4EE0-EF3A-4FFC-8FBC-82508D89E821}" type="slidenum">
              <a:rPr lang="en-US" smtClean="0"/>
              <a:t>8</a:t>
            </a:fld>
            <a:endParaRPr lang="en-US"/>
          </a:p>
        </p:txBody>
      </p:sp>
    </p:spTree>
    <p:extLst>
      <p:ext uri="{BB962C8B-B14F-4D97-AF65-F5344CB8AC3E}">
        <p14:creationId xmlns:p14="http://schemas.microsoft.com/office/powerpoint/2010/main" val="1178470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take a look at the flu vaccine overall. We will discuss why people need one, who needs one and a few special considerations for this particular flu season that is taking place during a pandemic. </a:t>
            </a:r>
          </a:p>
        </p:txBody>
      </p:sp>
      <p:sp>
        <p:nvSpPr>
          <p:cNvPr id="4" name="Slide Number Placeholder 3"/>
          <p:cNvSpPr>
            <a:spLocks noGrp="1"/>
          </p:cNvSpPr>
          <p:nvPr>
            <p:ph type="sldNum" sz="quarter" idx="5"/>
          </p:nvPr>
        </p:nvSpPr>
        <p:spPr/>
        <p:txBody>
          <a:bodyPr/>
          <a:lstStyle/>
          <a:p>
            <a:fld id="{26DF4EE0-EF3A-4FFC-8FBC-82508D89E821}" type="slidenum">
              <a:rPr lang="en-US" smtClean="0"/>
              <a:t>9</a:t>
            </a:fld>
            <a:endParaRPr lang="en-US"/>
          </a:p>
        </p:txBody>
      </p:sp>
    </p:spTree>
    <p:extLst>
      <p:ext uri="{BB962C8B-B14F-4D97-AF65-F5344CB8AC3E}">
        <p14:creationId xmlns:p14="http://schemas.microsoft.com/office/powerpoint/2010/main" val="407153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key points from the Child Care Aware of America Flu brief resource. </a:t>
            </a:r>
          </a:p>
        </p:txBody>
      </p:sp>
      <p:sp>
        <p:nvSpPr>
          <p:cNvPr id="4" name="Slide Number Placeholder 3"/>
          <p:cNvSpPr>
            <a:spLocks noGrp="1"/>
          </p:cNvSpPr>
          <p:nvPr>
            <p:ph type="sldNum" sz="quarter" idx="5"/>
          </p:nvPr>
        </p:nvSpPr>
        <p:spPr/>
        <p:txBody>
          <a:bodyPr/>
          <a:lstStyle/>
          <a:p>
            <a:fld id="{26DF4EE0-EF3A-4FFC-8FBC-82508D89E821}" type="slidenum">
              <a:rPr lang="en-US" smtClean="0"/>
              <a:t>10</a:t>
            </a:fld>
            <a:endParaRPr lang="en-US"/>
          </a:p>
        </p:txBody>
      </p:sp>
    </p:spTree>
    <p:extLst>
      <p:ext uri="{BB962C8B-B14F-4D97-AF65-F5344CB8AC3E}">
        <p14:creationId xmlns:p14="http://schemas.microsoft.com/office/powerpoint/2010/main" val="3755291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https://www.cdc.gov/flu/prevent/vaccinations.htm</a:t>
            </a:r>
          </a:p>
          <a:p>
            <a:r>
              <a:rPr lang="en-US" dirty="0"/>
              <a:t>https://www.cdc.gov/flu/prevent/vaccinations.htm#when</a:t>
            </a:r>
          </a:p>
          <a:p>
            <a:endParaRPr lang="en-US" dirty="0"/>
          </a:p>
          <a:p>
            <a:r>
              <a:rPr lang="en-US" dirty="0"/>
              <a:t>When should I get vaccinated?</a:t>
            </a:r>
          </a:p>
          <a:p>
            <a:r>
              <a:rPr lang="en-US" dirty="0"/>
              <a:t>You should get a flu vaccine before flu viruses begin spreading in your community, since it takes about two weeks after vaccination for antibodies to develop in the body and provide protection against flu. Make plans to get vaccinated early in fall, before flu season begins. CDC recommends that people get a flu vaccine by the end of October. However, getting vaccinated early (for example, in July or August) is likely to be associated with reduced protection against flu infection later in the flu season, particularly among older adults. Vaccination should continue to be offered throughout the flu season, even into January or later. Children who need two doses of vaccine to be protected should start the vaccination process sooner, because the two doses must be given at least four weeks apart.</a:t>
            </a:r>
          </a:p>
        </p:txBody>
      </p:sp>
      <p:sp>
        <p:nvSpPr>
          <p:cNvPr id="4" name="Slide Number Placeholder 3"/>
          <p:cNvSpPr>
            <a:spLocks noGrp="1"/>
          </p:cNvSpPr>
          <p:nvPr>
            <p:ph type="sldNum" sz="quarter" idx="5"/>
          </p:nvPr>
        </p:nvSpPr>
        <p:spPr/>
        <p:txBody>
          <a:bodyPr/>
          <a:lstStyle/>
          <a:p>
            <a:fld id="{26DF4EE0-EF3A-4FFC-8FBC-82508D89E821}" type="slidenum">
              <a:rPr lang="en-US" smtClean="0"/>
              <a:t>11</a:t>
            </a:fld>
            <a:endParaRPr lang="en-US"/>
          </a:p>
        </p:txBody>
      </p:sp>
    </p:spTree>
    <p:extLst>
      <p:ext uri="{BB962C8B-B14F-4D97-AF65-F5344CB8AC3E}">
        <p14:creationId xmlns:p14="http://schemas.microsoft.com/office/powerpoint/2010/main" val="258511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7B4D025-B9FF-304A-81D5-E342B412429D}"/>
              </a:ext>
            </a:extLst>
          </p:cNvPr>
          <p:cNvSpPr>
            <a:spLocks noGrp="1"/>
          </p:cNvSpPr>
          <p:nvPr>
            <p:ph type="pic" sz="quarter" idx="10"/>
          </p:nvPr>
        </p:nvSpPr>
        <p:spPr>
          <a:xfrm>
            <a:off x="0" y="0"/>
            <a:ext cx="12192000" cy="6858000"/>
          </a:xfrm>
        </p:spPr>
        <p:txBody>
          <a:bodyPr/>
          <a:lstStyle/>
          <a:p>
            <a:endParaRPr lang="en-US"/>
          </a:p>
        </p:txBody>
      </p:sp>
      <p:sp>
        <p:nvSpPr>
          <p:cNvPr id="6" name="Rectangle 5">
            <a:extLst>
              <a:ext uri="{FF2B5EF4-FFF2-40B4-BE49-F238E27FC236}">
                <a16:creationId xmlns:a16="http://schemas.microsoft.com/office/drawing/2014/main" id="{62F6184D-69C6-2C47-BD6A-E795D70BE160}"/>
              </a:ext>
            </a:extLst>
          </p:cNvPr>
          <p:cNvSpPr/>
          <p:nvPr userDrawn="1"/>
        </p:nvSpPr>
        <p:spPr>
          <a:xfrm>
            <a:off x="-1" y="3230087"/>
            <a:ext cx="12192000" cy="3194463"/>
          </a:xfrm>
          <a:prstGeom prst="rect">
            <a:avLst/>
          </a:prstGeom>
          <a:solidFill>
            <a:srgbClr val="08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A23D5-6F00-F14D-AD44-5A821D99B58C}"/>
              </a:ext>
            </a:extLst>
          </p:cNvPr>
          <p:cNvSpPr>
            <a:spLocks noGrp="1"/>
          </p:cNvSpPr>
          <p:nvPr>
            <p:ph type="ctrTitle" hasCustomPrompt="1"/>
          </p:nvPr>
        </p:nvSpPr>
        <p:spPr>
          <a:xfrm>
            <a:off x="1524000" y="3230088"/>
            <a:ext cx="9144000" cy="2196935"/>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EE20580-F960-0641-B7CF-8BD6464D2FEE}"/>
              </a:ext>
            </a:extLst>
          </p:cNvPr>
          <p:cNvSpPr>
            <a:spLocks noGrp="1"/>
          </p:cNvSpPr>
          <p:nvPr>
            <p:ph type="subTitle" idx="1"/>
          </p:nvPr>
        </p:nvSpPr>
        <p:spPr>
          <a:xfrm>
            <a:off x="1524000" y="5545777"/>
            <a:ext cx="9144000" cy="87877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3059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5864C0-9633-DE4B-B87F-CF8DE496C131}"/>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4B6E1482-363F-424E-8EDC-A7751629BC1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409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Ref idx="1001">
        <a:schemeClr val="bg1"/>
      </p:bgRef>
    </p:bg>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B7FCD3D9-DC89-BC4A-9187-C73445CB2609}"/>
              </a:ext>
            </a:extLst>
          </p:cNvPr>
          <p:cNvSpPr>
            <a:spLocks noGrp="1"/>
          </p:cNvSpPr>
          <p:nvPr>
            <p:ph type="pic" sz="quarter" idx="12"/>
          </p:nvPr>
        </p:nvSpPr>
        <p:spPr>
          <a:xfrm>
            <a:off x="0" y="0"/>
            <a:ext cx="12192000" cy="6857999"/>
          </a:xfrm>
        </p:spPr>
        <p:txBody>
          <a:bodyPr/>
          <a:lstStyle/>
          <a:p>
            <a:r>
              <a:rPr lang="en-US"/>
              <a:t>Click icon to add picture</a:t>
            </a:r>
            <a:endParaRPr lang="en-US" dirty="0"/>
          </a:p>
        </p:txBody>
      </p:sp>
      <p:sp>
        <p:nvSpPr>
          <p:cNvPr id="3" name="Rounded Rectangle 2">
            <a:extLst>
              <a:ext uri="{FF2B5EF4-FFF2-40B4-BE49-F238E27FC236}">
                <a16:creationId xmlns:a16="http://schemas.microsoft.com/office/drawing/2014/main" id="{FE6E85C2-4CA3-104F-ACAA-595FFDB88E49}"/>
              </a:ext>
            </a:extLst>
          </p:cNvPr>
          <p:cNvSpPr/>
          <p:nvPr userDrawn="1"/>
        </p:nvSpPr>
        <p:spPr>
          <a:xfrm>
            <a:off x="3714750" y="571590"/>
            <a:ext cx="8172450" cy="1670982"/>
          </a:xfrm>
          <a:prstGeom prst="roundRect">
            <a:avLst/>
          </a:prstGeom>
          <a:solidFill>
            <a:schemeClr val="bg1"/>
          </a:solidFill>
          <a:ln>
            <a:noFill/>
          </a:ln>
          <a:effectLst>
            <a:outerShdw blurRad="63500" dist="38100" dir="546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F981BAA3-92CC-DC42-AA7B-0089888A280C}"/>
              </a:ext>
            </a:extLst>
          </p:cNvPr>
          <p:cNvSpPr>
            <a:spLocks noGrp="1"/>
          </p:cNvSpPr>
          <p:nvPr>
            <p:ph idx="1"/>
          </p:nvPr>
        </p:nvSpPr>
        <p:spPr>
          <a:xfrm>
            <a:off x="4160832" y="724078"/>
            <a:ext cx="7350308" cy="1366004"/>
          </a:xfrm>
        </p:spPr>
        <p:txBody>
          <a:bodyPr/>
          <a:lstStyle/>
          <a:p>
            <a:pPr lvl="0"/>
            <a:r>
              <a:rPr lang="en-US"/>
              <a:t>Click to edit Master text styles</a:t>
            </a:r>
          </a:p>
          <a:p>
            <a:pPr lvl="1"/>
            <a:r>
              <a:rPr lang="en-US"/>
              <a:t>Second level</a:t>
            </a:r>
          </a:p>
        </p:txBody>
      </p:sp>
      <p:sp>
        <p:nvSpPr>
          <p:cNvPr id="6" name="Rounded Rectangle 5">
            <a:extLst>
              <a:ext uri="{FF2B5EF4-FFF2-40B4-BE49-F238E27FC236}">
                <a16:creationId xmlns:a16="http://schemas.microsoft.com/office/drawing/2014/main" id="{7025910C-C27E-6846-B316-31F8554F4F20}"/>
              </a:ext>
            </a:extLst>
          </p:cNvPr>
          <p:cNvSpPr/>
          <p:nvPr userDrawn="1"/>
        </p:nvSpPr>
        <p:spPr>
          <a:xfrm>
            <a:off x="3714750" y="2593510"/>
            <a:ext cx="8172450" cy="1670982"/>
          </a:xfrm>
          <a:prstGeom prst="roundRect">
            <a:avLst/>
          </a:prstGeom>
          <a:solidFill>
            <a:schemeClr val="bg1"/>
          </a:solidFill>
          <a:ln>
            <a:noFill/>
          </a:ln>
          <a:effectLst>
            <a:outerShdw blurRad="63500" dist="38100" dir="546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C784401-0FD6-9C46-90A4-5174AB797A91}"/>
              </a:ext>
            </a:extLst>
          </p:cNvPr>
          <p:cNvSpPr>
            <a:spLocks noGrp="1"/>
          </p:cNvSpPr>
          <p:nvPr>
            <p:ph idx="10"/>
          </p:nvPr>
        </p:nvSpPr>
        <p:spPr>
          <a:xfrm>
            <a:off x="4160832" y="2745998"/>
            <a:ext cx="7350308" cy="1366004"/>
          </a:xfrm>
        </p:spPr>
        <p:txBody>
          <a:bodyPr/>
          <a:lstStyle/>
          <a:p>
            <a:pPr lvl="0"/>
            <a:r>
              <a:rPr lang="en-US"/>
              <a:t>Click to edit Master text styles</a:t>
            </a:r>
          </a:p>
          <a:p>
            <a:pPr lvl="1"/>
            <a:r>
              <a:rPr lang="en-US"/>
              <a:t>Second level</a:t>
            </a:r>
          </a:p>
        </p:txBody>
      </p:sp>
      <p:sp>
        <p:nvSpPr>
          <p:cNvPr id="9" name="Rounded Rectangle 8">
            <a:extLst>
              <a:ext uri="{FF2B5EF4-FFF2-40B4-BE49-F238E27FC236}">
                <a16:creationId xmlns:a16="http://schemas.microsoft.com/office/drawing/2014/main" id="{2F8621EC-5F54-2D48-9050-88CB53348D27}"/>
              </a:ext>
            </a:extLst>
          </p:cNvPr>
          <p:cNvSpPr/>
          <p:nvPr userDrawn="1"/>
        </p:nvSpPr>
        <p:spPr>
          <a:xfrm>
            <a:off x="3714750" y="4620941"/>
            <a:ext cx="8172450" cy="1670982"/>
          </a:xfrm>
          <a:prstGeom prst="roundRect">
            <a:avLst/>
          </a:prstGeom>
          <a:solidFill>
            <a:schemeClr val="bg1"/>
          </a:solidFill>
          <a:ln>
            <a:noFill/>
          </a:ln>
          <a:effectLst>
            <a:outerShdw blurRad="63500" dist="38100" dir="546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BBF5CB16-D27F-F249-8851-F7E1D3860F4F}"/>
              </a:ext>
            </a:extLst>
          </p:cNvPr>
          <p:cNvSpPr>
            <a:spLocks noGrp="1"/>
          </p:cNvSpPr>
          <p:nvPr>
            <p:ph idx="11"/>
          </p:nvPr>
        </p:nvSpPr>
        <p:spPr>
          <a:xfrm>
            <a:off x="4160832" y="4773429"/>
            <a:ext cx="7350308" cy="1366004"/>
          </a:xfrm>
        </p:spPr>
        <p:txBody>
          <a:bodyPr/>
          <a:lstStyle/>
          <a:p>
            <a:pPr lvl="0"/>
            <a:r>
              <a:rPr lang="en-US"/>
              <a:t>Click to edit Master text styles</a:t>
            </a:r>
          </a:p>
          <a:p>
            <a:pPr lvl="1"/>
            <a:r>
              <a:rPr lang="en-US"/>
              <a:t>Second level</a:t>
            </a:r>
          </a:p>
        </p:txBody>
      </p:sp>
      <p:pic>
        <p:nvPicPr>
          <p:cNvPr id="4" name="Picture 3" descr="A close up of a logo&#10;&#10;Description automatically generated">
            <a:extLst>
              <a:ext uri="{FF2B5EF4-FFF2-40B4-BE49-F238E27FC236}">
                <a16:creationId xmlns:a16="http://schemas.microsoft.com/office/drawing/2014/main" id="{EDCCA72D-702D-0F4A-8B5B-F6A7CB8BD97E}"/>
              </a:ext>
            </a:extLst>
          </p:cNvPr>
          <p:cNvPicPr>
            <a:picLocks noChangeAspect="1"/>
          </p:cNvPicPr>
          <p:nvPr userDrawn="1"/>
        </p:nvPicPr>
        <p:blipFill>
          <a:blip r:embed="rId2"/>
          <a:stretch>
            <a:fillRect/>
          </a:stretch>
        </p:blipFill>
        <p:spPr>
          <a:xfrm>
            <a:off x="2760356" y="617313"/>
            <a:ext cx="2065309" cy="1272198"/>
          </a:xfrm>
          <a:prstGeom prst="rect">
            <a:avLst/>
          </a:prstGeom>
        </p:spPr>
      </p:pic>
      <p:pic>
        <p:nvPicPr>
          <p:cNvPr id="16" name="Picture 15" descr="A close up of a logo&#10;&#10;Description automatically generated">
            <a:extLst>
              <a:ext uri="{FF2B5EF4-FFF2-40B4-BE49-F238E27FC236}">
                <a16:creationId xmlns:a16="http://schemas.microsoft.com/office/drawing/2014/main" id="{9E3D757C-FB9B-8643-AE60-F477219E7571}"/>
              </a:ext>
            </a:extLst>
          </p:cNvPr>
          <p:cNvPicPr>
            <a:picLocks noChangeAspect="1"/>
          </p:cNvPicPr>
          <p:nvPr userDrawn="1"/>
        </p:nvPicPr>
        <p:blipFill>
          <a:blip r:embed="rId2"/>
          <a:stretch>
            <a:fillRect/>
          </a:stretch>
        </p:blipFill>
        <p:spPr>
          <a:xfrm>
            <a:off x="2760356" y="2715306"/>
            <a:ext cx="2065309" cy="1272198"/>
          </a:xfrm>
          <a:prstGeom prst="rect">
            <a:avLst/>
          </a:prstGeom>
        </p:spPr>
      </p:pic>
      <p:pic>
        <p:nvPicPr>
          <p:cNvPr id="17" name="Picture 16" descr="A close up of a logo&#10;&#10;Description automatically generated">
            <a:extLst>
              <a:ext uri="{FF2B5EF4-FFF2-40B4-BE49-F238E27FC236}">
                <a16:creationId xmlns:a16="http://schemas.microsoft.com/office/drawing/2014/main" id="{B3AB9C4F-0E8A-944C-BB45-5EBCF75CFECF}"/>
              </a:ext>
            </a:extLst>
          </p:cNvPr>
          <p:cNvPicPr>
            <a:picLocks noChangeAspect="1"/>
          </p:cNvPicPr>
          <p:nvPr userDrawn="1"/>
        </p:nvPicPr>
        <p:blipFill>
          <a:blip r:embed="rId2"/>
          <a:stretch>
            <a:fillRect/>
          </a:stretch>
        </p:blipFill>
        <p:spPr>
          <a:xfrm>
            <a:off x="2752117" y="4666664"/>
            <a:ext cx="2065309" cy="1272198"/>
          </a:xfrm>
          <a:prstGeom prst="rect">
            <a:avLst/>
          </a:prstGeom>
        </p:spPr>
      </p:pic>
      <p:pic>
        <p:nvPicPr>
          <p:cNvPr id="13" name="Picture 12" descr="A close up of a logo&#10;&#10;Description automatically generated">
            <a:extLst>
              <a:ext uri="{FF2B5EF4-FFF2-40B4-BE49-F238E27FC236}">
                <a16:creationId xmlns:a16="http://schemas.microsoft.com/office/drawing/2014/main" id="{E8B01070-F6CA-DE47-94D6-BE686B78D261}"/>
              </a:ext>
            </a:extLst>
          </p:cNvPr>
          <p:cNvPicPr>
            <a:picLocks noChangeAspect="1"/>
          </p:cNvPicPr>
          <p:nvPr userDrawn="1"/>
        </p:nvPicPr>
        <p:blipFill>
          <a:blip r:embed="rId3"/>
          <a:stretch>
            <a:fillRect/>
          </a:stretch>
        </p:blipFill>
        <p:spPr>
          <a:xfrm>
            <a:off x="119911" y="5924811"/>
            <a:ext cx="1926181" cy="720480"/>
          </a:xfrm>
          <a:prstGeom prst="rect">
            <a:avLst/>
          </a:prstGeom>
        </p:spPr>
      </p:pic>
    </p:spTree>
    <p:extLst>
      <p:ext uri="{BB962C8B-B14F-4D97-AF65-F5344CB8AC3E}">
        <p14:creationId xmlns:p14="http://schemas.microsoft.com/office/powerpoint/2010/main" val="297805825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9DB0C1-2286-8444-B3BA-CEF6207FA0DC}"/>
              </a:ext>
            </a:extLst>
          </p:cNvPr>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06A3EBDD-2FD7-7344-8443-ECEF03A3F24B}"/>
              </a:ext>
            </a:extLst>
          </p:cNvPr>
          <p:cNvSpPr>
            <a:spLocks noGrp="1"/>
          </p:cNvSpPr>
          <p:nvPr>
            <p:ph sz="half" idx="1"/>
          </p:nvPr>
        </p:nvSpPr>
        <p:spPr>
          <a:xfrm>
            <a:off x="838200" y="2011681"/>
            <a:ext cx="3246120" cy="4165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59D0F2A8-78C4-6645-B4B4-BB8D4D77BBDB}"/>
              </a:ext>
            </a:extLst>
          </p:cNvPr>
          <p:cNvSpPr>
            <a:spLocks noGrp="1"/>
          </p:cNvSpPr>
          <p:nvPr>
            <p:ph sz="half" idx="10"/>
          </p:nvPr>
        </p:nvSpPr>
        <p:spPr>
          <a:xfrm>
            <a:off x="4472940" y="2011681"/>
            <a:ext cx="3246120" cy="4165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1B460F99-CAAF-2F49-A383-8DAD86D0D6B5}"/>
              </a:ext>
            </a:extLst>
          </p:cNvPr>
          <p:cNvSpPr>
            <a:spLocks noGrp="1"/>
          </p:cNvSpPr>
          <p:nvPr>
            <p:ph sz="half" idx="11"/>
          </p:nvPr>
        </p:nvSpPr>
        <p:spPr>
          <a:xfrm>
            <a:off x="8107680" y="2011681"/>
            <a:ext cx="3246120" cy="4165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8919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1FBC39-3670-C84D-AAF1-05922E0F3FE9}"/>
              </a:ext>
            </a:extLst>
          </p:cNvPr>
          <p:cNvSpPr/>
          <p:nvPr userDrawn="1"/>
        </p:nvSpPr>
        <p:spPr>
          <a:xfrm>
            <a:off x="0" y="0"/>
            <a:ext cx="87782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F367FE-C0C6-DD43-942C-10D0C3C93280}"/>
              </a:ext>
            </a:extLst>
          </p:cNvPr>
          <p:cNvSpPr>
            <a:spLocks noGrp="1"/>
          </p:cNvSpPr>
          <p:nvPr>
            <p:ph type="title"/>
          </p:nvPr>
        </p:nvSpPr>
        <p:spPr>
          <a:xfrm>
            <a:off x="838200" y="365125"/>
            <a:ext cx="7135368" cy="1325563"/>
          </a:xfrm>
        </p:spPr>
        <p:txBody>
          <a:bodyPr/>
          <a:lstStyle>
            <a:lvl1pPr>
              <a:defRPr>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D1D1225-6F6D-5443-A761-B16F7B68A96D}"/>
              </a:ext>
            </a:extLst>
          </p:cNvPr>
          <p:cNvSpPr>
            <a:spLocks noGrp="1"/>
          </p:cNvSpPr>
          <p:nvPr>
            <p:ph type="body" sz="half" idx="2"/>
          </p:nvPr>
        </p:nvSpPr>
        <p:spPr>
          <a:xfrm>
            <a:off x="838200" y="2055813"/>
            <a:ext cx="7135368" cy="3723195"/>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4">
            <a:extLst>
              <a:ext uri="{FF2B5EF4-FFF2-40B4-BE49-F238E27FC236}">
                <a16:creationId xmlns:a16="http://schemas.microsoft.com/office/drawing/2014/main" id="{E3C0D6E8-09B7-4541-9629-2122686B6F3A}"/>
              </a:ext>
            </a:extLst>
          </p:cNvPr>
          <p:cNvSpPr>
            <a:spLocks noGrp="1"/>
          </p:cNvSpPr>
          <p:nvPr>
            <p:ph type="pic" sz="quarter" idx="10"/>
          </p:nvPr>
        </p:nvSpPr>
        <p:spPr>
          <a:xfrm>
            <a:off x="8811768" y="0"/>
            <a:ext cx="3380232" cy="6858000"/>
          </a:xfrm>
        </p:spPr>
        <p:txBody>
          <a:bodyPr/>
          <a:lstStyle/>
          <a:p>
            <a:r>
              <a:rPr lang="en-US"/>
              <a:t>Click icon to add picture</a:t>
            </a:r>
          </a:p>
        </p:txBody>
      </p:sp>
    </p:spTree>
    <p:extLst>
      <p:ext uri="{BB962C8B-B14F-4D97-AF65-F5344CB8AC3E}">
        <p14:creationId xmlns:p14="http://schemas.microsoft.com/office/powerpoint/2010/main" val="3063056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4C86-DFDF-4549-8349-8F1A7FAC01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817276-7A18-48B5-B72E-F49617C904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AE57A6-5615-4A6E-9408-B9868D5E4DAA}"/>
              </a:ext>
            </a:extLst>
          </p:cNvPr>
          <p:cNvSpPr>
            <a:spLocks noGrp="1"/>
          </p:cNvSpPr>
          <p:nvPr>
            <p:ph type="dt" sz="half" idx="10"/>
          </p:nvPr>
        </p:nvSpPr>
        <p:spPr/>
        <p:txBody>
          <a:bodyPr/>
          <a:lstStyle/>
          <a:p>
            <a:fld id="{646479F8-E0F0-4E04-B5AD-F5A5433F60A0}" type="datetimeFigureOut">
              <a:rPr lang="en-US" smtClean="0"/>
              <a:t>10/5/20</a:t>
            </a:fld>
            <a:endParaRPr lang="en-US"/>
          </a:p>
        </p:txBody>
      </p:sp>
      <p:sp>
        <p:nvSpPr>
          <p:cNvPr id="5" name="Footer Placeholder 4">
            <a:extLst>
              <a:ext uri="{FF2B5EF4-FFF2-40B4-BE49-F238E27FC236}">
                <a16:creationId xmlns:a16="http://schemas.microsoft.com/office/drawing/2014/main" id="{CCEF4CE8-6B2B-4AF8-ADA7-96E741CF2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A4982-230A-40B1-B131-65287E0D651B}"/>
              </a:ext>
            </a:extLst>
          </p:cNvPr>
          <p:cNvSpPr>
            <a:spLocks noGrp="1"/>
          </p:cNvSpPr>
          <p:nvPr>
            <p:ph type="sldNum" sz="quarter" idx="12"/>
          </p:nvPr>
        </p:nvSpPr>
        <p:spPr/>
        <p:txBody>
          <a:bodyPr/>
          <a:lstStyle/>
          <a:p>
            <a:fld id="{19B5AF88-5575-410A-A30E-52FF84DD838C}" type="slidenum">
              <a:rPr lang="en-US" smtClean="0"/>
              <a:t>‹#›</a:t>
            </a:fld>
            <a:endParaRPr lang="en-US"/>
          </a:p>
        </p:txBody>
      </p:sp>
    </p:spTree>
    <p:extLst>
      <p:ext uri="{BB962C8B-B14F-4D97-AF65-F5344CB8AC3E}">
        <p14:creationId xmlns:p14="http://schemas.microsoft.com/office/powerpoint/2010/main" val="387797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3BFC-8E1C-4C09-9598-F79E726834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89DAD1-6EE8-4075-A05B-17431CFD20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F9260-EB15-4FFE-8047-65713ACA1127}"/>
              </a:ext>
            </a:extLst>
          </p:cNvPr>
          <p:cNvSpPr>
            <a:spLocks noGrp="1"/>
          </p:cNvSpPr>
          <p:nvPr>
            <p:ph type="dt" sz="half" idx="10"/>
          </p:nvPr>
        </p:nvSpPr>
        <p:spPr/>
        <p:txBody>
          <a:bodyPr/>
          <a:lstStyle/>
          <a:p>
            <a:fld id="{646479F8-E0F0-4E04-B5AD-F5A5433F60A0}" type="datetimeFigureOut">
              <a:rPr lang="en-US" smtClean="0"/>
              <a:t>10/5/20</a:t>
            </a:fld>
            <a:endParaRPr lang="en-US"/>
          </a:p>
        </p:txBody>
      </p:sp>
      <p:sp>
        <p:nvSpPr>
          <p:cNvPr id="5" name="Footer Placeholder 4">
            <a:extLst>
              <a:ext uri="{FF2B5EF4-FFF2-40B4-BE49-F238E27FC236}">
                <a16:creationId xmlns:a16="http://schemas.microsoft.com/office/drawing/2014/main" id="{559B0944-354E-40FE-AAF9-95771DD8A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8FDCF-545F-419A-90E7-6EC22470CE2B}"/>
              </a:ext>
            </a:extLst>
          </p:cNvPr>
          <p:cNvSpPr>
            <a:spLocks noGrp="1"/>
          </p:cNvSpPr>
          <p:nvPr>
            <p:ph type="sldNum" sz="quarter" idx="12"/>
          </p:nvPr>
        </p:nvSpPr>
        <p:spPr/>
        <p:txBody>
          <a:bodyPr/>
          <a:lstStyle/>
          <a:p>
            <a:fld id="{19B5AF88-5575-410A-A30E-52FF84DD838C}" type="slidenum">
              <a:rPr lang="en-US" smtClean="0"/>
              <a:t>‹#›</a:t>
            </a:fld>
            <a:endParaRPr lang="en-US"/>
          </a:p>
        </p:txBody>
      </p:sp>
    </p:spTree>
    <p:extLst>
      <p:ext uri="{BB962C8B-B14F-4D97-AF65-F5344CB8AC3E}">
        <p14:creationId xmlns:p14="http://schemas.microsoft.com/office/powerpoint/2010/main" val="1548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141D-74EA-4569-9E89-9E2469C0D9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A7F3F2-044E-4FA8-9D6C-60CC32F11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C63B7F-2F5B-43F5-9F58-4ADAF38D7748}"/>
              </a:ext>
            </a:extLst>
          </p:cNvPr>
          <p:cNvSpPr>
            <a:spLocks noGrp="1"/>
          </p:cNvSpPr>
          <p:nvPr>
            <p:ph type="dt" sz="half" idx="10"/>
          </p:nvPr>
        </p:nvSpPr>
        <p:spPr/>
        <p:txBody>
          <a:bodyPr/>
          <a:lstStyle/>
          <a:p>
            <a:fld id="{646479F8-E0F0-4E04-B5AD-F5A5433F60A0}" type="datetimeFigureOut">
              <a:rPr lang="en-US" smtClean="0"/>
              <a:t>10/5/20</a:t>
            </a:fld>
            <a:endParaRPr lang="en-US"/>
          </a:p>
        </p:txBody>
      </p:sp>
      <p:sp>
        <p:nvSpPr>
          <p:cNvPr id="5" name="Footer Placeholder 4">
            <a:extLst>
              <a:ext uri="{FF2B5EF4-FFF2-40B4-BE49-F238E27FC236}">
                <a16:creationId xmlns:a16="http://schemas.microsoft.com/office/drawing/2014/main" id="{CFFA0494-5944-4B29-820B-C22597E32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22B71-F802-4133-973B-137448FF7FEF}"/>
              </a:ext>
            </a:extLst>
          </p:cNvPr>
          <p:cNvSpPr>
            <a:spLocks noGrp="1"/>
          </p:cNvSpPr>
          <p:nvPr>
            <p:ph type="sldNum" sz="quarter" idx="12"/>
          </p:nvPr>
        </p:nvSpPr>
        <p:spPr/>
        <p:txBody>
          <a:bodyPr/>
          <a:lstStyle/>
          <a:p>
            <a:fld id="{19B5AF88-5575-410A-A30E-52FF84DD838C}" type="slidenum">
              <a:rPr lang="en-US" smtClean="0"/>
              <a:t>‹#›</a:t>
            </a:fld>
            <a:endParaRPr lang="en-US"/>
          </a:p>
        </p:txBody>
      </p:sp>
    </p:spTree>
    <p:extLst>
      <p:ext uri="{BB962C8B-B14F-4D97-AF65-F5344CB8AC3E}">
        <p14:creationId xmlns:p14="http://schemas.microsoft.com/office/powerpoint/2010/main" val="2978951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6E6A-064E-4963-B01B-04C4AD4AC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BD3E3E-3DA6-4ECA-BFE5-BF5CB659BF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99319F-F153-43ED-9C4E-58753B6D0C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C0805D-1677-472C-B90F-863D12B87FFB}"/>
              </a:ext>
            </a:extLst>
          </p:cNvPr>
          <p:cNvSpPr>
            <a:spLocks noGrp="1"/>
          </p:cNvSpPr>
          <p:nvPr>
            <p:ph type="dt" sz="half" idx="10"/>
          </p:nvPr>
        </p:nvSpPr>
        <p:spPr/>
        <p:txBody>
          <a:bodyPr/>
          <a:lstStyle/>
          <a:p>
            <a:fld id="{646479F8-E0F0-4E04-B5AD-F5A5433F60A0}" type="datetimeFigureOut">
              <a:rPr lang="en-US" smtClean="0"/>
              <a:t>10/5/20</a:t>
            </a:fld>
            <a:endParaRPr lang="en-US"/>
          </a:p>
        </p:txBody>
      </p:sp>
      <p:sp>
        <p:nvSpPr>
          <p:cNvPr id="6" name="Footer Placeholder 5">
            <a:extLst>
              <a:ext uri="{FF2B5EF4-FFF2-40B4-BE49-F238E27FC236}">
                <a16:creationId xmlns:a16="http://schemas.microsoft.com/office/drawing/2014/main" id="{38457F9A-75DD-4778-83DD-B73528DBF8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C3DEB-3940-439D-8405-3BC6D4A2B306}"/>
              </a:ext>
            </a:extLst>
          </p:cNvPr>
          <p:cNvSpPr>
            <a:spLocks noGrp="1"/>
          </p:cNvSpPr>
          <p:nvPr>
            <p:ph type="sldNum" sz="quarter" idx="12"/>
          </p:nvPr>
        </p:nvSpPr>
        <p:spPr/>
        <p:txBody>
          <a:bodyPr/>
          <a:lstStyle/>
          <a:p>
            <a:fld id="{19B5AF88-5575-410A-A30E-52FF84DD838C}" type="slidenum">
              <a:rPr lang="en-US" smtClean="0"/>
              <a:t>‹#›</a:t>
            </a:fld>
            <a:endParaRPr lang="en-US"/>
          </a:p>
        </p:txBody>
      </p:sp>
    </p:spTree>
    <p:extLst>
      <p:ext uri="{BB962C8B-B14F-4D97-AF65-F5344CB8AC3E}">
        <p14:creationId xmlns:p14="http://schemas.microsoft.com/office/powerpoint/2010/main" val="2188237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6E7C-ABBC-4F5F-9617-495E065188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EA5AD2-2E90-4298-8E0E-40F630B572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BEC7BF-F2EF-456A-AE12-74FDA60B36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AAE433-DE54-4A4C-A9CA-8045CD85FA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7FC869-97C7-43FF-8325-299ADAAD99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128CC2-CA73-4D5C-979A-AF5F43956CC0}"/>
              </a:ext>
            </a:extLst>
          </p:cNvPr>
          <p:cNvSpPr>
            <a:spLocks noGrp="1"/>
          </p:cNvSpPr>
          <p:nvPr>
            <p:ph type="dt" sz="half" idx="10"/>
          </p:nvPr>
        </p:nvSpPr>
        <p:spPr/>
        <p:txBody>
          <a:bodyPr/>
          <a:lstStyle/>
          <a:p>
            <a:fld id="{646479F8-E0F0-4E04-B5AD-F5A5433F60A0}" type="datetimeFigureOut">
              <a:rPr lang="en-US" smtClean="0"/>
              <a:t>10/5/20</a:t>
            </a:fld>
            <a:endParaRPr lang="en-US"/>
          </a:p>
        </p:txBody>
      </p:sp>
      <p:sp>
        <p:nvSpPr>
          <p:cNvPr id="8" name="Footer Placeholder 7">
            <a:extLst>
              <a:ext uri="{FF2B5EF4-FFF2-40B4-BE49-F238E27FC236}">
                <a16:creationId xmlns:a16="http://schemas.microsoft.com/office/drawing/2014/main" id="{55825A83-7569-4CC2-817C-E297CF57F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132FE8-7A4E-4275-A7B1-A1B09EA90320}"/>
              </a:ext>
            </a:extLst>
          </p:cNvPr>
          <p:cNvSpPr>
            <a:spLocks noGrp="1"/>
          </p:cNvSpPr>
          <p:nvPr>
            <p:ph type="sldNum" sz="quarter" idx="12"/>
          </p:nvPr>
        </p:nvSpPr>
        <p:spPr/>
        <p:txBody>
          <a:bodyPr/>
          <a:lstStyle/>
          <a:p>
            <a:fld id="{19B5AF88-5575-410A-A30E-52FF84DD838C}" type="slidenum">
              <a:rPr lang="en-US" smtClean="0"/>
              <a:t>‹#›</a:t>
            </a:fld>
            <a:endParaRPr lang="en-US"/>
          </a:p>
        </p:txBody>
      </p:sp>
    </p:spTree>
    <p:extLst>
      <p:ext uri="{BB962C8B-B14F-4D97-AF65-F5344CB8AC3E}">
        <p14:creationId xmlns:p14="http://schemas.microsoft.com/office/powerpoint/2010/main" val="2358510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F463-469F-4A5E-A341-64E36131D2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313B11-7502-492F-9FCE-A0A4CDD414CC}"/>
              </a:ext>
            </a:extLst>
          </p:cNvPr>
          <p:cNvSpPr>
            <a:spLocks noGrp="1"/>
          </p:cNvSpPr>
          <p:nvPr>
            <p:ph type="dt" sz="half" idx="10"/>
          </p:nvPr>
        </p:nvSpPr>
        <p:spPr/>
        <p:txBody>
          <a:bodyPr/>
          <a:lstStyle/>
          <a:p>
            <a:fld id="{646479F8-E0F0-4E04-B5AD-F5A5433F60A0}" type="datetimeFigureOut">
              <a:rPr lang="en-US" smtClean="0"/>
              <a:t>10/5/20</a:t>
            </a:fld>
            <a:endParaRPr lang="en-US"/>
          </a:p>
        </p:txBody>
      </p:sp>
      <p:sp>
        <p:nvSpPr>
          <p:cNvPr id="4" name="Footer Placeholder 3">
            <a:extLst>
              <a:ext uri="{FF2B5EF4-FFF2-40B4-BE49-F238E27FC236}">
                <a16:creationId xmlns:a16="http://schemas.microsoft.com/office/drawing/2014/main" id="{E653FFCF-BC0D-40D6-B8E5-D8A7D85D06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F79592-4312-42F3-A7A0-4FB6348CC323}"/>
              </a:ext>
            </a:extLst>
          </p:cNvPr>
          <p:cNvSpPr>
            <a:spLocks noGrp="1"/>
          </p:cNvSpPr>
          <p:nvPr>
            <p:ph type="sldNum" sz="quarter" idx="12"/>
          </p:nvPr>
        </p:nvSpPr>
        <p:spPr/>
        <p:txBody>
          <a:bodyPr/>
          <a:lstStyle/>
          <a:p>
            <a:fld id="{19B5AF88-5575-410A-A30E-52FF84DD838C}" type="slidenum">
              <a:rPr lang="en-US" smtClean="0"/>
              <a:t>‹#›</a:t>
            </a:fld>
            <a:endParaRPr lang="en-US"/>
          </a:p>
        </p:txBody>
      </p:sp>
    </p:spTree>
    <p:extLst>
      <p:ext uri="{BB962C8B-B14F-4D97-AF65-F5344CB8AC3E}">
        <p14:creationId xmlns:p14="http://schemas.microsoft.com/office/powerpoint/2010/main" val="418041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6E71-5E2A-EC44-9CE4-A4ECEF3823F5}"/>
              </a:ext>
            </a:extLst>
          </p:cNvPr>
          <p:cNvSpPr>
            <a:spLocks noGrp="1"/>
          </p:cNvSpPr>
          <p:nvPr>
            <p:ph type="title" hasCustomPrompt="1"/>
          </p:nvPr>
        </p:nvSpPr>
        <p:spPr>
          <a:xfrm>
            <a:off x="838200" y="365126"/>
            <a:ext cx="10515600" cy="108247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12436CE-D9A8-DA4D-A75E-A4CC02A9AB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E145466-CF0E-FF48-8C9A-435EF48CC337}"/>
              </a:ext>
            </a:extLst>
          </p:cNvPr>
          <p:cNvSpPr/>
          <p:nvPr userDrawn="1"/>
        </p:nvSpPr>
        <p:spPr>
          <a:xfrm flipV="1">
            <a:off x="0" y="1447603"/>
            <a:ext cx="923544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C94CF016-09F5-FC4B-9A5F-DA0F161FDE7D}"/>
              </a:ext>
            </a:extLst>
          </p:cNvPr>
          <p:cNvPicPr>
            <a:picLocks noChangeAspect="1"/>
          </p:cNvPicPr>
          <p:nvPr userDrawn="1"/>
        </p:nvPicPr>
        <p:blipFill>
          <a:blip r:embed="rId2"/>
          <a:stretch>
            <a:fillRect/>
          </a:stretch>
        </p:blipFill>
        <p:spPr>
          <a:xfrm>
            <a:off x="119911" y="5924811"/>
            <a:ext cx="1926181" cy="720480"/>
          </a:xfrm>
          <a:prstGeom prst="rect">
            <a:avLst/>
          </a:prstGeom>
        </p:spPr>
      </p:pic>
    </p:spTree>
    <p:extLst>
      <p:ext uri="{BB962C8B-B14F-4D97-AF65-F5344CB8AC3E}">
        <p14:creationId xmlns:p14="http://schemas.microsoft.com/office/powerpoint/2010/main" val="1815792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C268A-B8CD-49CE-B824-78FD16909D00}"/>
              </a:ext>
            </a:extLst>
          </p:cNvPr>
          <p:cNvSpPr>
            <a:spLocks noGrp="1"/>
          </p:cNvSpPr>
          <p:nvPr>
            <p:ph type="dt" sz="half" idx="10"/>
          </p:nvPr>
        </p:nvSpPr>
        <p:spPr/>
        <p:txBody>
          <a:bodyPr/>
          <a:lstStyle/>
          <a:p>
            <a:fld id="{646479F8-E0F0-4E04-B5AD-F5A5433F60A0}" type="datetimeFigureOut">
              <a:rPr lang="en-US" smtClean="0"/>
              <a:t>10/5/20</a:t>
            </a:fld>
            <a:endParaRPr lang="en-US"/>
          </a:p>
        </p:txBody>
      </p:sp>
      <p:sp>
        <p:nvSpPr>
          <p:cNvPr id="3" name="Footer Placeholder 2">
            <a:extLst>
              <a:ext uri="{FF2B5EF4-FFF2-40B4-BE49-F238E27FC236}">
                <a16:creationId xmlns:a16="http://schemas.microsoft.com/office/drawing/2014/main" id="{2CECDFB4-03C1-454C-98D4-BCD26E69D0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C56153-C570-4A0C-95FA-F632475372C6}"/>
              </a:ext>
            </a:extLst>
          </p:cNvPr>
          <p:cNvSpPr>
            <a:spLocks noGrp="1"/>
          </p:cNvSpPr>
          <p:nvPr>
            <p:ph type="sldNum" sz="quarter" idx="12"/>
          </p:nvPr>
        </p:nvSpPr>
        <p:spPr/>
        <p:txBody>
          <a:bodyPr/>
          <a:lstStyle/>
          <a:p>
            <a:fld id="{19B5AF88-5575-410A-A30E-52FF84DD838C}" type="slidenum">
              <a:rPr lang="en-US" smtClean="0"/>
              <a:t>‹#›</a:t>
            </a:fld>
            <a:endParaRPr lang="en-US"/>
          </a:p>
        </p:txBody>
      </p:sp>
    </p:spTree>
    <p:extLst>
      <p:ext uri="{BB962C8B-B14F-4D97-AF65-F5344CB8AC3E}">
        <p14:creationId xmlns:p14="http://schemas.microsoft.com/office/powerpoint/2010/main" val="455597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69FA-1CDA-4D37-99FC-8AB37BBDEC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A9C31F-3C99-4133-BCA2-A622041113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C5F7F2-0A0A-4040-884B-E0E6841BE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DA91CC-A0AE-48A6-A9FA-04A8E6455FE2}"/>
              </a:ext>
            </a:extLst>
          </p:cNvPr>
          <p:cNvSpPr>
            <a:spLocks noGrp="1"/>
          </p:cNvSpPr>
          <p:nvPr>
            <p:ph type="dt" sz="half" idx="10"/>
          </p:nvPr>
        </p:nvSpPr>
        <p:spPr/>
        <p:txBody>
          <a:bodyPr/>
          <a:lstStyle/>
          <a:p>
            <a:fld id="{646479F8-E0F0-4E04-B5AD-F5A5433F60A0}" type="datetimeFigureOut">
              <a:rPr lang="en-US" smtClean="0"/>
              <a:t>10/5/20</a:t>
            </a:fld>
            <a:endParaRPr lang="en-US"/>
          </a:p>
        </p:txBody>
      </p:sp>
      <p:sp>
        <p:nvSpPr>
          <p:cNvPr id="6" name="Footer Placeholder 5">
            <a:extLst>
              <a:ext uri="{FF2B5EF4-FFF2-40B4-BE49-F238E27FC236}">
                <a16:creationId xmlns:a16="http://schemas.microsoft.com/office/drawing/2014/main" id="{AB308C2C-66C6-4E27-94F0-BA468F411F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BD5DF-D1E2-44F6-B8CA-63508A047BFC}"/>
              </a:ext>
            </a:extLst>
          </p:cNvPr>
          <p:cNvSpPr>
            <a:spLocks noGrp="1"/>
          </p:cNvSpPr>
          <p:nvPr>
            <p:ph type="sldNum" sz="quarter" idx="12"/>
          </p:nvPr>
        </p:nvSpPr>
        <p:spPr/>
        <p:txBody>
          <a:bodyPr/>
          <a:lstStyle/>
          <a:p>
            <a:fld id="{19B5AF88-5575-410A-A30E-52FF84DD838C}" type="slidenum">
              <a:rPr lang="en-US" smtClean="0"/>
              <a:t>‹#›</a:t>
            </a:fld>
            <a:endParaRPr lang="en-US"/>
          </a:p>
        </p:txBody>
      </p:sp>
    </p:spTree>
    <p:extLst>
      <p:ext uri="{BB962C8B-B14F-4D97-AF65-F5344CB8AC3E}">
        <p14:creationId xmlns:p14="http://schemas.microsoft.com/office/powerpoint/2010/main" val="338933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DF79C-048F-4A85-AF04-14D3D36BA9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4BBCCA-719B-4D35-B956-8B57B045E4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9629EE-FF88-4A58-B4B8-39C36B4E5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AF4516-DA2B-4404-9580-2B142149E06A}"/>
              </a:ext>
            </a:extLst>
          </p:cNvPr>
          <p:cNvSpPr>
            <a:spLocks noGrp="1"/>
          </p:cNvSpPr>
          <p:nvPr>
            <p:ph type="dt" sz="half" idx="10"/>
          </p:nvPr>
        </p:nvSpPr>
        <p:spPr/>
        <p:txBody>
          <a:bodyPr/>
          <a:lstStyle/>
          <a:p>
            <a:fld id="{646479F8-E0F0-4E04-B5AD-F5A5433F60A0}" type="datetimeFigureOut">
              <a:rPr lang="en-US" smtClean="0"/>
              <a:t>10/5/20</a:t>
            </a:fld>
            <a:endParaRPr lang="en-US"/>
          </a:p>
        </p:txBody>
      </p:sp>
      <p:sp>
        <p:nvSpPr>
          <p:cNvPr id="6" name="Footer Placeholder 5">
            <a:extLst>
              <a:ext uri="{FF2B5EF4-FFF2-40B4-BE49-F238E27FC236}">
                <a16:creationId xmlns:a16="http://schemas.microsoft.com/office/drawing/2014/main" id="{2D4485A6-AFAB-4CAD-BB3A-C20DF9701C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90498-7FDC-4668-9845-C036D26D7C43}"/>
              </a:ext>
            </a:extLst>
          </p:cNvPr>
          <p:cNvSpPr>
            <a:spLocks noGrp="1"/>
          </p:cNvSpPr>
          <p:nvPr>
            <p:ph type="sldNum" sz="quarter" idx="12"/>
          </p:nvPr>
        </p:nvSpPr>
        <p:spPr/>
        <p:txBody>
          <a:bodyPr/>
          <a:lstStyle/>
          <a:p>
            <a:fld id="{19B5AF88-5575-410A-A30E-52FF84DD838C}" type="slidenum">
              <a:rPr lang="en-US" smtClean="0"/>
              <a:t>‹#›</a:t>
            </a:fld>
            <a:endParaRPr lang="en-US"/>
          </a:p>
        </p:txBody>
      </p:sp>
    </p:spTree>
    <p:extLst>
      <p:ext uri="{BB962C8B-B14F-4D97-AF65-F5344CB8AC3E}">
        <p14:creationId xmlns:p14="http://schemas.microsoft.com/office/powerpoint/2010/main" val="3135191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1CF2-BFCB-4742-A0A7-8B5500D1ED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0C29D1-9FF8-4496-A83C-DF4EF0E2BF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A8EF8-43BB-4DE7-94CB-64415DF0C04B}"/>
              </a:ext>
            </a:extLst>
          </p:cNvPr>
          <p:cNvSpPr>
            <a:spLocks noGrp="1"/>
          </p:cNvSpPr>
          <p:nvPr>
            <p:ph type="dt" sz="half" idx="10"/>
          </p:nvPr>
        </p:nvSpPr>
        <p:spPr/>
        <p:txBody>
          <a:bodyPr/>
          <a:lstStyle/>
          <a:p>
            <a:fld id="{646479F8-E0F0-4E04-B5AD-F5A5433F60A0}" type="datetimeFigureOut">
              <a:rPr lang="en-US" smtClean="0"/>
              <a:t>10/5/20</a:t>
            </a:fld>
            <a:endParaRPr lang="en-US"/>
          </a:p>
        </p:txBody>
      </p:sp>
      <p:sp>
        <p:nvSpPr>
          <p:cNvPr id="5" name="Footer Placeholder 4">
            <a:extLst>
              <a:ext uri="{FF2B5EF4-FFF2-40B4-BE49-F238E27FC236}">
                <a16:creationId xmlns:a16="http://schemas.microsoft.com/office/drawing/2014/main" id="{872FB4CC-09C7-40FD-BF0C-4B2D9F9D8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D01AB-970F-4B63-B872-9D47788DE9EB}"/>
              </a:ext>
            </a:extLst>
          </p:cNvPr>
          <p:cNvSpPr>
            <a:spLocks noGrp="1"/>
          </p:cNvSpPr>
          <p:nvPr>
            <p:ph type="sldNum" sz="quarter" idx="12"/>
          </p:nvPr>
        </p:nvSpPr>
        <p:spPr/>
        <p:txBody>
          <a:bodyPr/>
          <a:lstStyle/>
          <a:p>
            <a:fld id="{19B5AF88-5575-410A-A30E-52FF84DD838C}" type="slidenum">
              <a:rPr lang="en-US" smtClean="0"/>
              <a:t>‹#›</a:t>
            </a:fld>
            <a:endParaRPr lang="en-US"/>
          </a:p>
        </p:txBody>
      </p:sp>
    </p:spTree>
    <p:extLst>
      <p:ext uri="{BB962C8B-B14F-4D97-AF65-F5344CB8AC3E}">
        <p14:creationId xmlns:p14="http://schemas.microsoft.com/office/powerpoint/2010/main" val="1714201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8619D8-A67D-498B-95A5-2496A0AD9B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B56126-ED05-4CFF-BA64-6D8316431D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7CA8C5-FBC8-424A-B939-F5B40D4083D4}"/>
              </a:ext>
            </a:extLst>
          </p:cNvPr>
          <p:cNvSpPr>
            <a:spLocks noGrp="1"/>
          </p:cNvSpPr>
          <p:nvPr>
            <p:ph type="dt" sz="half" idx="10"/>
          </p:nvPr>
        </p:nvSpPr>
        <p:spPr/>
        <p:txBody>
          <a:bodyPr/>
          <a:lstStyle/>
          <a:p>
            <a:fld id="{646479F8-E0F0-4E04-B5AD-F5A5433F60A0}" type="datetimeFigureOut">
              <a:rPr lang="en-US" smtClean="0"/>
              <a:t>10/5/20</a:t>
            </a:fld>
            <a:endParaRPr lang="en-US"/>
          </a:p>
        </p:txBody>
      </p:sp>
      <p:sp>
        <p:nvSpPr>
          <p:cNvPr id="5" name="Footer Placeholder 4">
            <a:extLst>
              <a:ext uri="{FF2B5EF4-FFF2-40B4-BE49-F238E27FC236}">
                <a16:creationId xmlns:a16="http://schemas.microsoft.com/office/drawing/2014/main" id="{3EEFC6CD-1C7F-4DDE-A04D-BE00667C5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D13E79-E3FA-4963-8B12-D7DB510D4CE6}"/>
              </a:ext>
            </a:extLst>
          </p:cNvPr>
          <p:cNvSpPr>
            <a:spLocks noGrp="1"/>
          </p:cNvSpPr>
          <p:nvPr>
            <p:ph type="sldNum" sz="quarter" idx="12"/>
          </p:nvPr>
        </p:nvSpPr>
        <p:spPr/>
        <p:txBody>
          <a:bodyPr/>
          <a:lstStyle/>
          <a:p>
            <a:fld id="{19B5AF88-5575-410A-A30E-52FF84DD838C}" type="slidenum">
              <a:rPr lang="en-US" smtClean="0"/>
              <a:t>‹#›</a:t>
            </a:fld>
            <a:endParaRPr lang="en-US"/>
          </a:p>
        </p:txBody>
      </p:sp>
    </p:spTree>
    <p:extLst>
      <p:ext uri="{BB962C8B-B14F-4D97-AF65-F5344CB8AC3E}">
        <p14:creationId xmlns:p14="http://schemas.microsoft.com/office/powerpoint/2010/main" val="213193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3C0713-B015-E948-ABB5-D699413AF4D6}"/>
              </a:ext>
            </a:extLst>
          </p:cNvPr>
          <p:cNvSpPr/>
          <p:nvPr userDrawn="1"/>
        </p:nvSpPr>
        <p:spPr>
          <a:xfrm>
            <a:off x="0" y="-123290"/>
            <a:ext cx="12274193" cy="46898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731D9E-A0C9-3A4D-A755-F8C1904C7818}"/>
              </a:ext>
            </a:extLst>
          </p:cNvPr>
          <p:cNvSpPr>
            <a:spLocks noGrp="1"/>
          </p:cNvSpPr>
          <p:nvPr>
            <p:ph type="title"/>
          </p:nvPr>
        </p:nvSpPr>
        <p:spPr>
          <a:xfrm>
            <a:off x="797103" y="2616967"/>
            <a:ext cx="10515600" cy="1624066"/>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317D461-7114-0143-8700-177CE86831EC}"/>
              </a:ext>
            </a:extLst>
          </p:cNvPr>
          <p:cNvSpPr>
            <a:spLocks noGrp="1"/>
          </p:cNvSpPr>
          <p:nvPr>
            <p:ph type="body" idx="1"/>
          </p:nvPr>
        </p:nvSpPr>
        <p:spPr>
          <a:xfrm>
            <a:off x="831850" y="4849402"/>
            <a:ext cx="10515600" cy="124024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FACD6813-1106-3743-B7E7-3E8620FDA375}"/>
              </a:ext>
            </a:extLst>
          </p:cNvPr>
          <p:cNvSpPr/>
          <p:nvPr userDrawn="1"/>
        </p:nvSpPr>
        <p:spPr>
          <a:xfrm flipV="1">
            <a:off x="0" y="4543743"/>
            <a:ext cx="923544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4044"/>
              </a:solidFill>
            </a:endParaRPr>
          </a:p>
        </p:txBody>
      </p:sp>
      <p:pic>
        <p:nvPicPr>
          <p:cNvPr id="7" name="Picture 6" descr="A close up of a logo&#10;&#10;Description automatically generated">
            <a:extLst>
              <a:ext uri="{FF2B5EF4-FFF2-40B4-BE49-F238E27FC236}">
                <a16:creationId xmlns:a16="http://schemas.microsoft.com/office/drawing/2014/main" id="{A4D2CFEB-8B8F-D742-9254-C878DFC91B82}"/>
              </a:ext>
            </a:extLst>
          </p:cNvPr>
          <p:cNvPicPr>
            <a:picLocks noChangeAspect="1"/>
          </p:cNvPicPr>
          <p:nvPr userDrawn="1"/>
        </p:nvPicPr>
        <p:blipFill>
          <a:blip r:embed="rId2"/>
          <a:stretch>
            <a:fillRect/>
          </a:stretch>
        </p:blipFill>
        <p:spPr>
          <a:xfrm>
            <a:off x="119911" y="5924811"/>
            <a:ext cx="1926181" cy="720480"/>
          </a:xfrm>
          <a:prstGeom prst="rect">
            <a:avLst/>
          </a:prstGeom>
        </p:spPr>
      </p:pic>
    </p:spTree>
    <p:extLst>
      <p:ext uri="{BB962C8B-B14F-4D97-AF65-F5344CB8AC3E}">
        <p14:creationId xmlns:p14="http://schemas.microsoft.com/office/powerpoint/2010/main" val="101645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2CD6F-519E-A04D-B817-960ADE911B6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740A04D-7A68-C547-B3B0-25D2DE9986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77688E5-DA02-194C-A04E-6E635B3EA4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972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434EE-563D-A04B-9BD2-4AE8B98BF7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5C37AD-13C8-C84C-B020-1EB329BF12FA}"/>
              </a:ext>
            </a:extLst>
          </p:cNvPr>
          <p:cNvSpPr>
            <a:spLocks noGrp="1"/>
          </p:cNvSpPr>
          <p:nvPr>
            <p:ph type="body" idx="1"/>
          </p:nvPr>
        </p:nvSpPr>
        <p:spPr>
          <a:xfrm>
            <a:off x="839788" y="1681163"/>
            <a:ext cx="5157787" cy="823912"/>
          </a:xfrm>
          <a:solidFill>
            <a:schemeClr val="accent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C6593F-3BA7-5D41-B33E-AF4A29F9E2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2B8D90-C080-FA4A-A7AB-AA3BE82BCFB6}"/>
              </a:ext>
            </a:extLst>
          </p:cNvPr>
          <p:cNvSpPr>
            <a:spLocks noGrp="1"/>
          </p:cNvSpPr>
          <p:nvPr>
            <p:ph type="body" sz="quarter" idx="3"/>
          </p:nvPr>
        </p:nvSpPr>
        <p:spPr>
          <a:xfrm>
            <a:off x="6172200" y="1681163"/>
            <a:ext cx="5183188" cy="823912"/>
          </a:xfrm>
          <a:solidFill>
            <a:schemeClr val="accent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44E250-68B3-B04E-83D5-6469B590A0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868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8578D994-CAF2-4F44-B427-6FB5A614D849}"/>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a:extLst>
              <a:ext uri="{FF2B5EF4-FFF2-40B4-BE49-F238E27FC236}">
                <a16:creationId xmlns:a16="http://schemas.microsoft.com/office/drawing/2014/main" id="{D49FCA4B-6FD6-B348-948D-472DECE08D20}"/>
              </a:ext>
            </a:extLst>
          </p:cNvPr>
          <p:cNvSpPr/>
          <p:nvPr userDrawn="1"/>
        </p:nvSpPr>
        <p:spPr>
          <a:xfrm>
            <a:off x="-95003" y="2003960"/>
            <a:ext cx="6567056" cy="337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002031E-E127-D048-BF67-2142FACBDE89}"/>
              </a:ext>
            </a:extLst>
          </p:cNvPr>
          <p:cNvSpPr/>
          <p:nvPr userDrawn="1"/>
        </p:nvSpPr>
        <p:spPr>
          <a:xfrm>
            <a:off x="6472052" y="2003960"/>
            <a:ext cx="288871" cy="3375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B0CA50-19F4-D14D-8363-24BB3E8981DA}"/>
              </a:ext>
            </a:extLst>
          </p:cNvPr>
          <p:cNvSpPr>
            <a:spLocks noGrp="1"/>
          </p:cNvSpPr>
          <p:nvPr>
            <p:ph type="title" hasCustomPrompt="1"/>
          </p:nvPr>
        </p:nvSpPr>
        <p:spPr>
          <a:xfrm>
            <a:off x="261258" y="2193925"/>
            <a:ext cx="5738710" cy="2983717"/>
          </a:xfrm>
        </p:spPr>
        <p:txBody>
          <a:bodyPr/>
          <a:lstStyle>
            <a:lvl1pPr>
              <a:defRPr>
                <a:solidFill>
                  <a:schemeClr val="bg1"/>
                </a:solidFill>
              </a:defRPr>
            </a:lvl1pPr>
          </a:lstStyle>
          <a:p>
            <a:r>
              <a:rPr lang="en-US" dirty="0"/>
              <a:t>CLICK TO EDIT MASTER TITLE STYLE</a:t>
            </a:r>
          </a:p>
        </p:txBody>
      </p:sp>
      <p:pic>
        <p:nvPicPr>
          <p:cNvPr id="7" name="Picture 6" descr="A close up of a logo&#10;&#10;Description automatically generated">
            <a:extLst>
              <a:ext uri="{FF2B5EF4-FFF2-40B4-BE49-F238E27FC236}">
                <a16:creationId xmlns:a16="http://schemas.microsoft.com/office/drawing/2014/main" id="{ED89C4AD-F857-1440-B497-DFE9F80931AF}"/>
              </a:ext>
            </a:extLst>
          </p:cNvPr>
          <p:cNvPicPr>
            <a:picLocks noChangeAspect="1"/>
          </p:cNvPicPr>
          <p:nvPr userDrawn="1"/>
        </p:nvPicPr>
        <p:blipFill>
          <a:blip r:embed="rId2"/>
          <a:stretch>
            <a:fillRect/>
          </a:stretch>
        </p:blipFill>
        <p:spPr>
          <a:xfrm>
            <a:off x="119911" y="5924811"/>
            <a:ext cx="1926181" cy="720480"/>
          </a:xfrm>
          <a:prstGeom prst="rect">
            <a:avLst/>
          </a:prstGeom>
        </p:spPr>
      </p:pic>
    </p:spTree>
    <p:extLst>
      <p:ext uri="{BB962C8B-B14F-4D97-AF65-F5344CB8AC3E}">
        <p14:creationId xmlns:p14="http://schemas.microsoft.com/office/powerpoint/2010/main" val="182176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095E6F5F-F61B-B34E-AB91-F47FE4C3DE9E}"/>
              </a:ext>
            </a:extLst>
          </p:cNvPr>
          <p:cNvSpPr>
            <a:spLocks noGrp="1"/>
          </p:cNvSpPr>
          <p:nvPr>
            <p:ph type="subTitle" idx="1"/>
          </p:nvPr>
        </p:nvSpPr>
        <p:spPr>
          <a:xfrm>
            <a:off x="1524000" y="5545777"/>
            <a:ext cx="9144000" cy="8787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BC9B20E-D291-C647-86B5-2F0974485F24}"/>
              </a:ext>
            </a:extLst>
          </p:cNvPr>
          <p:cNvSpPr/>
          <p:nvPr userDrawn="1"/>
        </p:nvSpPr>
        <p:spPr>
          <a:xfrm>
            <a:off x="0" y="1"/>
            <a:ext cx="3339101" cy="230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89E8BFF-5A9D-AD42-A39B-E17CF5329C16}"/>
              </a:ext>
            </a:extLst>
          </p:cNvPr>
          <p:cNvSpPr/>
          <p:nvPr userDrawn="1"/>
        </p:nvSpPr>
        <p:spPr>
          <a:xfrm>
            <a:off x="3339100" y="1"/>
            <a:ext cx="8852899" cy="719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F4044"/>
              </a:solidFill>
            </a:endParaRPr>
          </a:p>
        </p:txBody>
      </p:sp>
      <p:pic>
        <p:nvPicPr>
          <p:cNvPr id="8" name="Picture 7" descr="A close up of a logo&#10;&#10;Description automatically generated">
            <a:extLst>
              <a:ext uri="{FF2B5EF4-FFF2-40B4-BE49-F238E27FC236}">
                <a16:creationId xmlns:a16="http://schemas.microsoft.com/office/drawing/2014/main" id="{7C5AF4CF-604F-C743-8C5F-BA1B3EDFFAD2}"/>
              </a:ext>
            </a:extLst>
          </p:cNvPr>
          <p:cNvPicPr>
            <a:picLocks noChangeAspect="1"/>
          </p:cNvPicPr>
          <p:nvPr userDrawn="1"/>
        </p:nvPicPr>
        <p:blipFill>
          <a:blip r:embed="rId2"/>
          <a:stretch>
            <a:fillRect/>
          </a:stretch>
        </p:blipFill>
        <p:spPr>
          <a:xfrm>
            <a:off x="970180" y="1169797"/>
            <a:ext cx="10251640" cy="3834583"/>
          </a:xfrm>
          <a:prstGeom prst="rect">
            <a:avLst/>
          </a:prstGeom>
        </p:spPr>
      </p:pic>
    </p:spTree>
    <p:extLst>
      <p:ext uri="{BB962C8B-B14F-4D97-AF65-F5344CB8AC3E}">
        <p14:creationId xmlns:p14="http://schemas.microsoft.com/office/powerpoint/2010/main" val="149849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04321D-37A4-D046-8A34-096C8B940235}"/>
              </a:ext>
            </a:extLst>
          </p:cNvPr>
          <p:cNvSpPr/>
          <p:nvPr userDrawn="1"/>
        </p:nvSpPr>
        <p:spPr>
          <a:xfrm>
            <a:off x="0" y="-1"/>
            <a:ext cx="12191999" cy="71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F4044"/>
              </a:solidFill>
            </a:endParaRPr>
          </a:p>
        </p:txBody>
      </p:sp>
      <p:sp>
        <p:nvSpPr>
          <p:cNvPr id="5" name="Rectangle 4">
            <a:extLst>
              <a:ext uri="{FF2B5EF4-FFF2-40B4-BE49-F238E27FC236}">
                <a16:creationId xmlns:a16="http://schemas.microsoft.com/office/drawing/2014/main" id="{EDF5B542-703D-7048-80E6-F29A8576D194}"/>
              </a:ext>
            </a:extLst>
          </p:cNvPr>
          <p:cNvSpPr/>
          <p:nvPr userDrawn="1"/>
        </p:nvSpPr>
        <p:spPr>
          <a:xfrm>
            <a:off x="0" y="-1"/>
            <a:ext cx="4772025"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954C38-8446-D043-8A0D-8F45E5E62276}"/>
              </a:ext>
            </a:extLst>
          </p:cNvPr>
          <p:cNvSpPr>
            <a:spLocks noGrp="1"/>
          </p:cNvSpPr>
          <p:nvPr>
            <p:ph type="title" hasCustomPrompt="1"/>
          </p:nvPr>
        </p:nvSpPr>
        <p:spPr>
          <a:xfrm>
            <a:off x="200416" y="457200"/>
            <a:ext cx="4346607" cy="1600200"/>
          </a:xfrm>
        </p:spPr>
        <p:txBody>
          <a:bodyPr anchor="b"/>
          <a:lstStyle>
            <a:lvl1pPr algn="ct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001E0EB-10F5-AA4C-A24A-F9241CDEB9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B1B4E8DA-C10D-5A40-B854-C76300675351}"/>
              </a:ext>
            </a:extLst>
          </p:cNvPr>
          <p:cNvSpPr>
            <a:spLocks noGrp="1"/>
          </p:cNvSpPr>
          <p:nvPr>
            <p:ph type="body" sz="half" idx="2"/>
          </p:nvPr>
        </p:nvSpPr>
        <p:spPr>
          <a:xfrm>
            <a:off x="200416" y="2354892"/>
            <a:ext cx="4346607" cy="3514095"/>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close up of a logo&#10;&#10;Description automatically generated">
            <a:extLst>
              <a:ext uri="{FF2B5EF4-FFF2-40B4-BE49-F238E27FC236}">
                <a16:creationId xmlns:a16="http://schemas.microsoft.com/office/drawing/2014/main" id="{209AF7C7-A760-5D4E-9A0C-7B93167B73E9}"/>
              </a:ext>
            </a:extLst>
          </p:cNvPr>
          <p:cNvPicPr>
            <a:picLocks noChangeAspect="1"/>
          </p:cNvPicPr>
          <p:nvPr userDrawn="1"/>
        </p:nvPicPr>
        <p:blipFill>
          <a:blip r:embed="rId2"/>
          <a:stretch>
            <a:fillRect/>
          </a:stretch>
        </p:blipFill>
        <p:spPr>
          <a:xfrm>
            <a:off x="10065403" y="5868987"/>
            <a:ext cx="1926181" cy="720480"/>
          </a:xfrm>
          <a:prstGeom prst="rect">
            <a:avLst/>
          </a:prstGeom>
        </p:spPr>
      </p:pic>
    </p:spTree>
    <p:extLst>
      <p:ext uri="{BB962C8B-B14F-4D97-AF65-F5344CB8AC3E}">
        <p14:creationId xmlns:p14="http://schemas.microsoft.com/office/powerpoint/2010/main" val="407703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AA0572-71D1-374E-B5ED-0603409F9AFC}"/>
              </a:ext>
            </a:extLst>
          </p:cNvPr>
          <p:cNvSpPr/>
          <p:nvPr userDrawn="1"/>
        </p:nvSpPr>
        <p:spPr>
          <a:xfrm>
            <a:off x="0" y="-1"/>
            <a:ext cx="12191999" cy="71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F4044"/>
              </a:solidFill>
            </a:endParaRPr>
          </a:p>
        </p:txBody>
      </p:sp>
      <p:sp>
        <p:nvSpPr>
          <p:cNvPr id="2" name="Title 1">
            <a:extLst>
              <a:ext uri="{FF2B5EF4-FFF2-40B4-BE49-F238E27FC236}">
                <a16:creationId xmlns:a16="http://schemas.microsoft.com/office/drawing/2014/main" id="{C39A30B5-E0C5-3A41-9943-5E7034301BAA}"/>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D6BB748-E672-AE45-9B03-363C7E1AF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Rectangle 11">
            <a:extLst>
              <a:ext uri="{FF2B5EF4-FFF2-40B4-BE49-F238E27FC236}">
                <a16:creationId xmlns:a16="http://schemas.microsoft.com/office/drawing/2014/main" id="{28FFE069-84EF-DF48-9815-51F14A2094B5}"/>
              </a:ext>
            </a:extLst>
          </p:cNvPr>
          <p:cNvSpPr/>
          <p:nvPr userDrawn="1"/>
        </p:nvSpPr>
        <p:spPr>
          <a:xfrm>
            <a:off x="9507256" y="35959"/>
            <a:ext cx="2684744" cy="685800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93464348-0D44-8147-8A14-3D82B35F6C3D}"/>
              </a:ext>
            </a:extLst>
          </p:cNvPr>
          <p:cNvSpPr>
            <a:spLocks noGrp="1"/>
          </p:cNvSpPr>
          <p:nvPr>
            <p:ph type="pic" sz="quarter" idx="10"/>
          </p:nvPr>
        </p:nvSpPr>
        <p:spPr>
          <a:xfrm>
            <a:off x="5183188" y="1402915"/>
            <a:ext cx="6191250" cy="4086660"/>
          </a:xfrm>
        </p:spPr>
        <p:txBody>
          <a:bodyPr/>
          <a:lstStyle/>
          <a:p>
            <a:r>
              <a:rPr lang="en-US"/>
              <a:t>Click icon to add picture</a:t>
            </a:r>
            <a:endParaRPr lang="en-US" dirty="0"/>
          </a:p>
        </p:txBody>
      </p:sp>
      <p:pic>
        <p:nvPicPr>
          <p:cNvPr id="8" name="Picture 7" descr="A close up of a logo&#10;&#10;Description automatically generated">
            <a:extLst>
              <a:ext uri="{FF2B5EF4-FFF2-40B4-BE49-F238E27FC236}">
                <a16:creationId xmlns:a16="http://schemas.microsoft.com/office/drawing/2014/main" id="{982D6AA6-82C3-C24F-AE7D-9246C938EE62}"/>
              </a:ext>
            </a:extLst>
          </p:cNvPr>
          <p:cNvPicPr>
            <a:picLocks noChangeAspect="1"/>
          </p:cNvPicPr>
          <p:nvPr userDrawn="1"/>
        </p:nvPicPr>
        <p:blipFill>
          <a:blip r:embed="rId2"/>
          <a:stretch>
            <a:fillRect/>
          </a:stretch>
        </p:blipFill>
        <p:spPr>
          <a:xfrm>
            <a:off x="119911" y="5924811"/>
            <a:ext cx="1926181" cy="720480"/>
          </a:xfrm>
          <a:prstGeom prst="rect">
            <a:avLst/>
          </a:prstGeom>
        </p:spPr>
      </p:pic>
    </p:spTree>
    <p:extLst>
      <p:ext uri="{BB962C8B-B14F-4D97-AF65-F5344CB8AC3E}">
        <p14:creationId xmlns:p14="http://schemas.microsoft.com/office/powerpoint/2010/main" val="288596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2B5A4F-1393-184E-83A6-37EE756E28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A5DF5F-9468-7849-B8EF-A067D29641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8820BD-B890-1E48-A246-11D3B84E9973}"/>
              </a:ext>
            </a:extLst>
          </p:cNvPr>
          <p:cNvSpPr/>
          <p:nvPr userDrawn="1"/>
        </p:nvSpPr>
        <p:spPr>
          <a:xfrm>
            <a:off x="0" y="1"/>
            <a:ext cx="3339101" cy="230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564DC61-E9E0-7341-B2D7-9FBF2DA95CE0}"/>
              </a:ext>
            </a:extLst>
          </p:cNvPr>
          <p:cNvSpPr/>
          <p:nvPr userDrawn="1"/>
        </p:nvSpPr>
        <p:spPr>
          <a:xfrm>
            <a:off x="3339100" y="1"/>
            <a:ext cx="8852899" cy="719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F4044"/>
              </a:solidFill>
            </a:endParaRPr>
          </a:p>
        </p:txBody>
      </p:sp>
      <p:pic>
        <p:nvPicPr>
          <p:cNvPr id="5" name="Picture 4" descr="A close up of a logo&#10;&#10;Description automatically generated">
            <a:extLst>
              <a:ext uri="{FF2B5EF4-FFF2-40B4-BE49-F238E27FC236}">
                <a16:creationId xmlns:a16="http://schemas.microsoft.com/office/drawing/2014/main" id="{7DE8F21F-4535-FF46-A10E-8BB02E39A4C2}"/>
              </a:ext>
            </a:extLst>
          </p:cNvPr>
          <p:cNvPicPr>
            <a:picLocks noChangeAspect="1"/>
          </p:cNvPicPr>
          <p:nvPr userDrawn="1"/>
        </p:nvPicPr>
        <p:blipFill>
          <a:blip r:embed="rId15"/>
          <a:stretch>
            <a:fillRect/>
          </a:stretch>
        </p:blipFill>
        <p:spPr>
          <a:xfrm>
            <a:off x="119911" y="5924811"/>
            <a:ext cx="1926181" cy="720480"/>
          </a:xfrm>
          <a:prstGeom prst="rect">
            <a:avLst/>
          </a:prstGeom>
        </p:spPr>
      </p:pic>
    </p:spTree>
    <p:extLst>
      <p:ext uri="{BB962C8B-B14F-4D97-AF65-F5344CB8AC3E}">
        <p14:creationId xmlns:p14="http://schemas.microsoft.com/office/powerpoint/2010/main" val="403658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b="1" i="0" kern="1200">
          <a:solidFill>
            <a:srgbClr val="3F4044"/>
          </a:solidFill>
          <a:latin typeface="Scala Sans Pro" panose="020B0504030101020102"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F4044"/>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F4044"/>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F4044"/>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F4044"/>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F4044"/>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C5D6A0-EE4B-4006-9BF3-F28B0563EA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484ABB-3E19-4687-BD23-8D6BF8B9C9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BA9FE-CAEB-4574-92FF-AC553D4142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479F8-E0F0-4E04-B5AD-F5A5433F60A0}" type="datetimeFigureOut">
              <a:rPr lang="en-US" smtClean="0"/>
              <a:t>10/5/20</a:t>
            </a:fld>
            <a:endParaRPr lang="en-US"/>
          </a:p>
        </p:txBody>
      </p:sp>
      <p:sp>
        <p:nvSpPr>
          <p:cNvPr id="5" name="Footer Placeholder 4">
            <a:extLst>
              <a:ext uri="{FF2B5EF4-FFF2-40B4-BE49-F238E27FC236}">
                <a16:creationId xmlns:a16="http://schemas.microsoft.com/office/drawing/2014/main" id="{36F7CE60-1024-417C-BDFB-351B535E21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14BFAA-7A79-48C6-A611-8AD603AFC7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5AF88-5575-410A-A30E-52FF84DD838C}" type="slidenum">
              <a:rPr lang="en-US" smtClean="0"/>
              <a:t>‹#›</a:t>
            </a:fld>
            <a:endParaRPr lang="en-US"/>
          </a:p>
        </p:txBody>
      </p:sp>
    </p:spTree>
    <p:extLst>
      <p:ext uri="{BB962C8B-B14F-4D97-AF65-F5344CB8AC3E}">
        <p14:creationId xmlns:p14="http://schemas.microsoft.com/office/powerpoint/2010/main" val="40682009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info.childcareaware.org/blog/cleaning-and-disinfecting-in-child-care-program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nfo.childcareaware.org/blog/child-care-center-staff-need-care-flu-preven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flu/pdf/freeresources/updated/teachingchildrenflu.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healthychildren.org/English/safety-prevention/immunizations/Pages/Prepare-Your-Family-for-Flu-Season.aspx"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flu/resource-center/sleeveup/index.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ap.org/" TargetMode="External"/><Relationship Id="rId2" Type="http://schemas.openxmlformats.org/officeDocument/2006/relationships/hyperlink" Target="https://www.childcareaware.org/" TargetMode="External"/><Relationship Id="rId1" Type="http://schemas.openxmlformats.org/officeDocument/2006/relationships/slideLayout" Target="../slideLayouts/slideLayout2.xml"/><Relationship Id="rId4" Type="http://schemas.openxmlformats.org/officeDocument/2006/relationships/hyperlink" Target="https://www.cdc.gov/"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BB0C-7E27-FC49-9BD6-FCEF8E0082C9}"/>
              </a:ext>
            </a:extLst>
          </p:cNvPr>
          <p:cNvSpPr>
            <a:spLocks noGrp="1"/>
          </p:cNvSpPr>
          <p:nvPr>
            <p:ph type="ctrTitle"/>
          </p:nvPr>
        </p:nvSpPr>
        <p:spPr/>
        <p:txBody>
          <a:bodyPr>
            <a:noAutofit/>
          </a:bodyPr>
          <a:lstStyle/>
          <a:p>
            <a:r>
              <a:rPr lang="en-US" sz="4800" dirty="0"/>
              <a:t>Grab &amp; Go Flu &amp; COVID Professional Development Support </a:t>
            </a:r>
          </a:p>
        </p:txBody>
      </p:sp>
      <p:sp>
        <p:nvSpPr>
          <p:cNvPr id="3" name="Subtitle 2">
            <a:extLst>
              <a:ext uri="{FF2B5EF4-FFF2-40B4-BE49-F238E27FC236}">
                <a16:creationId xmlns:a16="http://schemas.microsoft.com/office/drawing/2014/main" id="{AF3A2E87-DAF8-0D43-AE80-A301FD2857DE}"/>
              </a:ext>
            </a:extLst>
          </p:cNvPr>
          <p:cNvSpPr>
            <a:spLocks noGrp="1"/>
          </p:cNvSpPr>
          <p:nvPr>
            <p:ph type="subTitle" idx="1"/>
          </p:nvPr>
        </p:nvSpPr>
        <p:spPr/>
        <p:txBody>
          <a:bodyPr/>
          <a:lstStyle/>
          <a:p>
            <a:endParaRPr lang="en-US" dirty="0"/>
          </a:p>
        </p:txBody>
      </p:sp>
      <p:pic>
        <p:nvPicPr>
          <p:cNvPr id="5" name="Picture 4" descr="A close up of a logo&#10;&#10;Description automatically generated">
            <a:extLst>
              <a:ext uri="{FF2B5EF4-FFF2-40B4-BE49-F238E27FC236}">
                <a16:creationId xmlns:a16="http://schemas.microsoft.com/office/drawing/2014/main" id="{657CC278-042F-AC46-8E80-AE5ABD57E526}"/>
              </a:ext>
            </a:extLst>
          </p:cNvPr>
          <p:cNvPicPr>
            <a:picLocks noChangeAspect="1"/>
          </p:cNvPicPr>
          <p:nvPr/>
        </p:nvPicPr>
        <p:blipFill>
          <a:blip r:embed="rId2"/>
          <a:stretch>
            <a:fillRect/>
          </a:stretch>
        </p:blipFill>
        <p:spPr>
          <a:xfrm>
            <a:off x="1166749" y="-44896"/>
            <a:ext cx="9858502" cy="3687531"/>
          </a:xfrm>
          <a:prstGeom prst="rect">
            <a:avLst/>
          </a:prstGeom>
        </p:spPr>
      </p:pic>
    </p:spTree>
    <p:extLst>
      <p:ext uri="{BB962C8B-B14F-4D97-AF65-F5344CB8AC3E}">
        <p14:creationId xmlns:p14="http://schemas.microsoft.com/office/powerpoint/2010/main" val="2370649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7D082-4763-4C55-8B91-738D9801ED1E}"/>
              </a:ext>
            </a:extLst>
          </p:cNvPr>
          <p:cNvSpPr>
            <a:spLocks noGrp="1"/>
          </p:cNvSpPr>
          <p:nvPr>
            <p:ph type="title"/>
          </p:nvPr>
        </p:nvSpPr>
        <p:spPr/>
        <p:txBody>
          <a:bodyPr/>
          <a:lstStyle/>
          <a:p>
            <a:r>
              <a:rPr lang="en-US" dirty="0"/>
              <a:t>Children and Child Care </a:t>
            </a:r>
          </a:p>
        </p:txBody>
      </p:sp>
      <p:sp>
        <p:nvSpPr>
          <p:cNvPr id="3" name="Content Placeholder 2">
            <a:extLst>
              <a:ext uri="{FF2B5EF4-FFF2-40B4-BE49-F238E27FC236}">
                <a16:creationId xmlns:a16="http://schemas.microsoft.com/office/drawing/2014/main" id="{8020A320-DD7B-438C-8EAF-67E6D1B9F318}"/>
              </a:ext>
            </a:extLst>
          </p:cNvPr>
          <p:cNvSpPr>
            <a:spLocks noGrp="1"/>
          </p:cNvSpPr>
          <p:nvPr>
            <p:ph idx="1"/>
          </p:nvPr>
        </p:nvSpPr>
        <p:spPr/>
        <p:txBody>
          <a:bodyPr vert="horz" lIns="91440" tIns="45720" rIns="91440" bIns="45720" rtlCol="0" anchor="t">
            <a:normAutofit/>
          </a:bodyPr>
          <a:lstStyle/>
          <a:p>
            <a:pPr>
              <a:lnSpc>
                <a:spcPct val="100000"/>
              </a:lnSpc>
            </a:pPr>
            <a:r>
              <a:rPr lang="en-US" dirty="0"/>
              <a:t> Children and child care providers are at increased risk for contracting flu due to their group setting. </a:t>
            </a:r>
          </a:p>
          <a:p>
            <a:pPr>
              <a:lnSpc>
                <a:spcPct val="100000"/>
              </a:lnSpc>
            </a:pPr>
            <a:endParaRPr lang="en-US" dirty="0"/>
          </a:p>
          <a:p>
            <a:pPr>
              <a:lnSpc>
                <a:spcPct val="100000"/>
              </a:lnSpc>
            </a:pPr>
            <a:r>
              <a:rPr lang="en-US" dirty="0"/>
              <a:t>Children under five are at higher risk of developing flu-related complications</a:t>
            </a:r>
          </a:p>
        </p:txBody>
      </p:sp>
      <p:sp>
        <p:nvSpPr>
          <p:cNvPr id="4" name="TextBox 3">
            <a:extLst>
              <a:ext uri="{FF2B5EF4-FFF2-40B4-BE49-F238E27FC236}">
                <a16:creationId xmlns:a16="http://schemas.microsoft.com/office/drawing/2014/main" id="{FECD9C22-EB37-4DC0-806F-2272C7A26962}"/>
              </a:ext>
            </a:extLst>
          </p:cNvPr>
          <p:cNvSpPr txBox="1"/>
          <p:nvPr/>
        </p:nvSpPr>
        <p:spPr>
          <a:xfrm>
            <a:off x="4399005" y="6185651"/>
            <a:ext cx="3163330" cy="369332"/>
          </a:xfrm>
          <a:prstGeom prst="rect">
            <a:avLst/>
          </a:prstGeom>
          <a:noFill/>
        </p:spPr>
        <p:txBody>
          <a:bodyPr wrap="square" rtlCol="0">
            <a:spAutoFit/>
          </a:bodyPr>
          <a:lstStyle/>
          <a:p>
            <a:r>
              <a:rPr lang="en-US" dirty="0"/>
              <a:t>CCAoA, 2020</a:t>
            </a:r>
          </a:p>
        </p:txBody>
      </p:sp>
    </p:spTree>
    <p:extLst>
      <p:ext uri="{BB962C8B-B14F-4D97-AF65-F5344CB8AC3E}">
        <p14:creationId xmlns:p14="http://schemas.microsoft.com/office/powerpoint/2010/main" val="2209099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018F-7DD8-4C1C-B5A6-DCAB24F2A83F}"/>
              </a:ext>
            </a:extLst>
          </p:cNvPr>
          <p:cNvSpPr>
            <a:spLocks noGrp="1"/>
          </p:cNvSpPr>
          <p:nvPr>
            <p:ph type="title"/>
          </p:nvPr>
        </p:nvSpPr>
        <p:spPr/>
        <p:txBody>
          <a:bodyPr/>
          <a:lstStyle/>
          <a:p>
            <a:r>
              <a:rPr lang="en-US" dirty="0"/>
              <a:t>Who Should Get a Flu Vaccine &amp; When </a:t>
            </a:r>
          </a:p>
        </p:txBody>
      </p:sp>
      <p:pic>
        <p:nvPicPr>
          <p:cNvPr id="4" name="Content Placeholder 3">
            <a:extLst>
              <a:ext uri="{FF2B5EF4-FFF2-40B4-BE49-F238E27FC236}">
                <a16:creationId xmlns:a16="http://schemas.microsoft.com/office/drawing/2014/main" id="{7696C42E-A0F4-47FF-9954-2EFC46F69DAA}"/>
              </a:ext>
            </a:extLst>
          </p:cNvPr>
          <p:cNvPicPr>
            <a:picLocks noGrp="1" noChangeAspect="1"/>
          </p:cNvPicPr>
          <p:nvPr>
            <p:ph idx="1"/>
          </p:nvPr>
        </p:nvPicPr>
        <p:blipFill>
          <a:blip r:embed="rId3"/>
          <a:stretch>
            <a:fillRect/>
          </a:stretch>
        </p:blipFill>
        <p:spPr>
          <a:xfrm>
            <a:off x="5125800" y="2057400"/>
            <a:ext cx="6674714" cy="3006249"/>
          </a:xfrm>
          <a:prstGeom prst="rect">
            <a:avLst/>
          </a:prstGeom>
        </p:spPr>
      </p:pic>
      <p:sp>
        <p:nvSpPr>
          <p:cNvPr id="5" name="Text Placeholder 4">
            <a:extLst>
              <a:ext uri="{FF2B5EF4-FFF2-40B4-BE49-F238E27FC236}">
                <a16:creationId xmlns:a16="http://schemas.microsoft.com/office/drawing/2014/main" id="{995D0A1F-F1C8-4404-9A73-4CC6D747537B}"/>
              </a:ext>
            </a:extLst>
          </p:cNvPr>
          <p:cNvSpPr>
            <a:spLocks noGrp="1"/>
          </p:cNvSpPr>
          <p:nvPr>
            <p:ph type="body" sz="half" idx="2"/>
          </p:nvPr>
        </p:nvSpPr>
        <p:spPr>
          <a:xfrm>
            <a:off x="200417" y="2354891"/>
            <a:ext cx="4484318" cy="4308955"/>
          </a:xfrm>
        </p:spPr>
        <p:txBody>
          <a:bodyPr>
            <a:normAutofit lnSpcReduction="10000"/>
          </a:bodyPr>
          <a:lstStyle/>
          <a:p>
            <a:r>
              <a:rPr lang="en-US" sz="2400" dirty="0"/>
              <a:t>CDC recommends that people get a flu vaccine by the end of October. </a:t>
            </a:r>
          </a:p>
          <a:p>
            <a:endParaRPr lang="en-US" sz="2400" dirty="0"/>
          </a:p>
          <a:p>
            <a:r>
              <a:rPr lang="en-US" sz="2400" dirty="0"/>
              <a:t>However, getting vaccinated early (for example, in July or August) is likely to be associated with reduced protection against flu infection later in the flu season, particularly among older adults.</a:t>
            </a:r>
          </a:p>
          <a:p>
            <a:r>
              <a:rPr lang="en-US" sz="2000" dirty="0"/>
              <a:t>(CDC, 2020)</a:t>
            </a:r>
          </a:p>
          <a:p>
            <a:endParaRPr lang="en-US" sz="2400" dirty="0"/>
          </a:p>
        </p:txBody>
      </p:sp>
    </p:spTree>
    <p:extLst>
      <p:ext uri="{BB962C8B-B14F-4D97-AF65-F5344CB8AC3E}">
        <p14:creationId xmlns:p14="http://schemas.microsoft.com/office/powerpoint/2010/main" val="8792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5A91-DDFE-4E33-8EE3-6BEA239AA6D2}"/>
              </a:ext>
            </a:extLst>
          </p:cNvPr>
          <p:cNvSpPr>
            <a:spLocks noGrp="1"/>
          </p:cNvSpPr>
          <p:nvPr>
            <p:ph type="title"/>
          </p:nvPr>
        </p:nvSpPr>
        <p:spPr/>
        <p:txBody>
          <a:bodyPr/>
          <a:lstStyle/>
          <a:p>
            <a:r>
              <a:rPr lang="en-US" dirty="0"/>
              <a:t>Special Considerations During COVID-19  </a:t>
            </a:r>
          </a:p>
        </p:txBody>
      </p:sp>
      <p:sp>
        <p:nvSpPr>
          <p:cNvPr id="3" name="Content Placeholder 2">
            <a:extLst>
              <a:ext uri="{FF2B5EF4-FFF2-40B4-BE49-F238E27FC236}">
                <a16:creationId xmlns:a16="http://schemas.microsoft.com/office/drawing/2014/main" id="{F932EE69-35B6-42BF-A12D-B3C8B9737554}"/>
              </a:ext>
            </a:extLst>
          </p:cNvPr>
          <p:cNvSpPr>
            <a:spLocks noGrp="1"/>
          </p:cNvSpPr>
          <p:nvPr>
            <p:ph idx="1"/>
          </p:nvPr>
        </p:nvSpPr>
        <p:spPr/>
        <p:txBody>
          <a:bodyPr/>
          <a:lstStyle/>
          <a:p>
            <a:r>
              <a:rPr lang="en-US" dirty="0"/>
              <a:t>Many children are behind in their regular pediatrician visits</a:t>
            </a:r>
          </a:p>
          <a:p>
            <a:endParaRPr lang="en-US" dirty="0"/>
          </a:p>
          <a:p>
            <a:r>
              <a:rPr lang="en-US" dirty="0"/>
              <a:t>Limited appointment availability </a:t>
            </a:r>
          </a:p>
          <a:p>
            <a:endParaRPr lang="en-US" dirty="0"/>
          </a:p>
          <a:p>
            <a:r>
              <a:rPr lang="en-US" dirty="0"/>
              <a:t>Less preventative health care services/access</a:t>
            </a:r>
          </a:p>
          <a:p>
            <a:endParaRPr lang="en-US" dirty="0"/>
          </a:p>
          <a:p>
            <a:r>
              <a:rPr lang="en-US" dirty="0"/>
              <a:t>Accessing flu vaccines may be an opportunity to catch up on other vaccines</a:t>
            </a:r>
          </a:p>
          <a:p>
            <a:endParaRPr lang="en-US" dirty="0"/>
          </a:p>
          <a:p>
            <a:endParaRPr lang="en-US" dirty="0"/>
          </a:p>
        </p:txBody>
      </p:sp>
      <p:sp>
        <p:nvSpPr>
          <p:cNvPr id="4" name="TextBox 3">
            <a:extLst>
              <a:ext uri="{FF2B5EF4-FFF2-40B4-BE49-F238E27FC236}">
                <a16:creationId xmlns:a16="http://schemas.microsoft.com/office/drawing/2014/main" id="{C49A7F40-8E00-454D-BFAF-03A960D9039D}"/>
              </a:ext>
            </a:extLst>
          </p:cNvPr>
          <p:cNvSpPr txBox="1"/>
          <p:nvPr/>
        </p:nvSpPr>
        <p:spPr>
          <a:xfrm>
            <a:off x="4683211" y="6176962"/>
            <a:ext cx="2446638" cy="369332"/>
          </a:xfrm>
          <a:prstGeom prst="rect">
            <a:avLst/>
          </a:prstGeom>
          <a:noFill/>
        </p:spPr>
        <p:txBody>
          <a:bodyPr wrap="square" rtlCol="0">
            <a:spAutoFit/>
          </a:bodyPr>
          <a:lstStyle/>
          <a:p>
            <a:r>
              <a:rPr lang="en-US" dirty="0"/>
              <a:t>CCAoA, 2020</a:t>
            </a:r>
          </a:p>
        </p:txBody>
      </p:sp>
    </p:spTree>
    <p:extLst>
      <p:ext uri="{BB962C8B-B14F-4D97-AF65-F5344CB8AC3E}">
        <p14:creationId xmlns:p14="http://schemas.microsoft.com/office/powerpoint/2010/main" val="2766504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C190-2D9B-431C-BF2F-6149E2EB9A10}"/>
              </a:ext>
            </a:extLst>
          </p:cNvPr>
          <p:cNvSpPr>
            <a:spLocks noGrp="1"/>
          </p:cNvSpPr>
          <p:nvPr>
            <p:ph type="title"/>
          </p:nvPr>
        </p:nvSpPr>
        <p:spPr/>
        <p:txBody>
          <a:bodyPr/>
          <a:lstStyle/>
          <a:p>
            <a:r>
              <a:rPr lang="en-US" dirty="0"/>
              <a:t>Additional Prevention Measures</a:t>
            </a:r>
          </a:p>
        </p:txBody>
      </p:sp>
      <p:sp>
        <p:nvSpPr>
          <p:cNvPr id="3" name="Text Placeholder 2">
            <a:extLst>
              <a:ext uri="{FF2B5EF4-FFF2-40B4-BE49-F238E27FC236}">
                <a16:creationId xmlns:a16="http://schemas.microsoft.com/office/drawing/2014/main" id="{5F80F0FA-DFAE-46B9-B4AC-51317D057320}"/>
              </a:ext>
            </a:extLst>
          </p:cNvPr>
          <p:cNvSpPr>
            <a:spLocks noGrp="1"/>
          </p:cNvSpPr>
          <p:nvPr>
            <p:ph type="body" idx="1"/>
          </p:nvPr>
        </p:nvSpPr>
        <p:spPr/>
        <p:txBody>
          <a:bodyPr/>
          <a:lstStyle/>
          <a:p>
            <a:r>
              <a:rPr lang="en-US" dirty="0"/>
              <a:t>What You Can Do in Addition to Getting Your Flu Shot </a:t>
            </a:r>
          </a:p>
        </p:txBody>
      </p:sp>
    </p:spTree>
    <p:extLst>
      <p:ext uri="{BB962C8B-B14F-4D97-AF65-F5344CB8AC3E}">
        <p14:creationId xmlns:p14="http://schemas.microsoft.com/office/powerpoint/2010/main" val="1366004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7471-2727-4A5F-89EC-468AFB230502}"/>
              </a:ext>
            </a:extLst>
          </p:cNvPr>
          <p:cNvSpPr>
            <a:spLocks noGrp="1"/>
          </p:cNvSpPr>
          <p:nvPr>
            <p:ph type="title"/>
          </p:nvPr>
        </p:nvSpPr>
        <p:spPr/>
        <p:txBody>
          <a:bodyPr/>
          <a:lstStyle/>
          <a:p>
            <a:r>
              <a:rPr lang="en-US" dirty="0"/>
              <a:t>Cleaning &amp; Sanitation</a:t>
            </a:r>
          </a:p>
        </p:txBody>
      </p:sp>
      <p:sp>
        <p:nvSpPr>
          <p:cNvPr id="3" name="Content Placeholder 2">
            <a:extLst>
              <a:ext uri="{FF2B5EF4-FFF2-40B4-BE49-F238E27FC236}">
                <a16:creationId xmlns:a16="http://schemas.microsoft.com/office/drawing/2014/main" id="{82848681-79CF-4DD1-9110-53233665CB99}"/>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600" b="0" i="0" u="sng" strike="noStrike" kern="1200" cap="none" spc="0" normalizeH="0" baseline="0" noProof="0" dirty="0">
              <a:ln>
                <a:noFill/>
              </a:ln>
              <a:solidFill>
                <a:srgbClr val="0563C1"/>
              </a:solidFill>
              <a:effectLst/>
              <a:uLnTx/>
              <a:uFillTx/>
              <a:latin typeface="Calibri" panose="020F0502020204030204" pitchFamily="34" charset="0"/>
            </a:endParaRPr>
          </a:p>
          <a:p>
            <a:r>
              <a:rPr lang="en-US" dirty="0"/>
              <a:t>Understanding the difference between cleaning and sanitation</a:t>
            </a:r>
          </a:p>
          <a:p>
            <a:r>
              <a:rPr lang="en-US" dirty="0"/>
              <a:t>Using the proper solutions for the cleaning different surfaces and or materials</a:t>
            </a:r>
          </a:p>
          <a:p>
            <a:r>
              <a:rPr lang="en-US" dirty="0"/>
              <a:t>Resource:</a:t>
            </a:r>
          </a:p>
          <a:p>
            <a:pPr lvl="1"/>
            <a:r>
              <a:rPr lang="en-US" u="sng" dirty="0">
                <a:solidFill>
                  <a:srgbClr val="0563C1"/>
                </a:solidFill>
                <a:latin typeface="Calibri" panose="020F0502020204030204" pitchFamily="34" charset="0"/>
                <a:hlinkClick r:id="rId3"/>
              </a:rPr>
              <a:t>Blog Post: Cleaning and Disinfection in Child Care Programs</a:t>
            </a:r>
            <a:r>
              <a:rPr lang="en-US" u="sng" dirty="0">
                <a:solidFill>
                  <a:srgbClr val="0563C1"/>
                </a:solidFill>
                <a:latin typeface="Calibri" panose="020F0502020204030204" pitchFamily="34" charset="0"/>
              </a:rPr>
              <a:t> </a:t>
            </a:r>
          </a:p>
          <a:p>
            <a:endParaRPr lang="en-US" dirty="0"/>
          </a:p>
        </p:txBody>
      </p:sp>
      <p:sp>
        <p:nvSpPr>
          <p:cNvPr id="4" name="TextBox 3">
            <a:extLst>
              <a:ext uri="{FF2B5EF4-FFF2-40B4-BE49-F238E27FC236}">
                <a16:creationId xmlns:a16="http://schemas.microsoft.com/office/drawing/2014/main" id="{F1D30051-FFE2-4309-BCEF-305850A89756}"/>
              </a:ext>
            </a:extLst>
          </p:cNvPr>
          <p:cNvSpPr txBox="1"/>
          <p:nvPr/>
        </p:nvSpPr>
        <p:spPr>
          <a:xfrm>
            <a:off x="5189838" y="6176963"/>
            <a:ext cx="1606378" cy="369332"/>
          </a:xfrm>
          <a:prstGeom prst="rect">
            <a:avLst/>
          </a:prstGeom>
          <a:noFill/>
        </p:spPr>
        <p:txBody>
          <a:bodyPr wrap="square" rtlCol="0">
            <a:spAutoFit/>
          </a:bodyPr>
          <a:lstStyle/>
          <a:p>
            <a:r>
              <a:rPr lang="en-US" dirty="0"/>
              <a:t>CCAoA, 2020</a:t>
            </a:r>
          </a:p>
        </p:txBody>
      </p:sp>
    </p:spTree>
    <p:extLst>
      <p:ext uri="{BB962C8B-B14F-4D97-AF65-F5344CB8AC3E}">
        <p14:creationId xmlns:p14="http://schemas.microsoft.com/office/powerpoint/2010/main" val="1564943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7023-CCEF-413F-89FC-D461279B8E7B}"/>
              </a:ext>
            </a:extLst>
          </p:cNvPr>
          <p:cNvSpPr>
            <a:spLocks noGrp="1"/>
          </p:cNvSpPr>
          <p:nvPr>
            <p:ph type="title"/>
          </p:nvPr>
        </p:nvSpPr>
        <p:spPr/>
        <p:txBody>
          <a:bodyPr/>
          <a:lstStyle/>
          <a:p>
            <a:r>
              <a:rPr lang="en-US" dirty="0"/>
              <a:t>Child Care Program Support </a:t>
            </a:r>
          </a:p>
        </p:txBody>
      </p:sp>
      <p:sp>
        <p:nvSpPr>
          <p:cNvPr id="3" name="Content Placeholder 2">
            <a:extLst>
              <a:ext uri="{FF2B5EF4-FFF2-40B4-BE49-F238E27FC236}">
                <a16:creationId xmlns:a16="http://schemas.microsoft.com/office/drawing/2014/main" id="{5B0E6896-51C7-4C82-8358-0D125917778A}"/>
              </a:ext>
            </a:extLst>
          </p:cNvPr>
          <p:cNvSpPr>
            <a:spLocks noGrp="1"/>
          </p:cNvSpPr>
          <p:nvPr>
            <p:ph idx="1"/>
          </p:nvPr>
        </p:nvSpPr>
        <p:spPr/>
        <p:txBody>
          <a:bodyPr/>
          <a:lstStyle/>
          <a:p>
            <a:pPr marL="0" indent="0">
              <a:buNone/>
            </a:pPr>
            <a:endParaRPr lang="en-US" u="sng" dirty="0">
              <a:solidFill>
                <a:srgbClr val="0563C1"/>
              </a:solidFill>
              <a:latin typeface="Calibri" panose="020F0502020204030204" pitchFamily="34" charset="0"/>
            </a:endParaRPr>
          </a:p>
          <a:p>
            <a:r>
              <a:rPr lang="en-US" b="0" i="0" dirty="0">
                <a:solidFill>
                  <a:srgbClr val="333333"/>
                </a:solidFill>
                <a:effectLst/>
                <a:latin typeface="Open Sans" panose="020B0606030504020204"/>
                <a:ea typeface="MS PMincho" panose="02020600040205080304" pitchFamily="18" charset="-128"/>
              </a:rPr>
              <a:t>Increasing the frequency of handwashing and hand sanitizing during flu season might help reduce infection</a:t>
            </a:r>
          </a:p>
          <a:p>
            <a:pPr marL="0" indent="0">
              <a:buNone/>
            </a:pPr>
            <a:endParaRPr lang="en-US" b="0" i="0" dirty="0">
              <a:solidFill>
                <a:srgbClr val="333333"/>
              </a:solidFill>
              <a:effectLst/>
              <a:latin typeface="Open Sans" panose="020B0606030504020204"/>
              <a:ea typeface="MS PMincho" panose="02020600040205080304" pitchFamily="18" charset="-128"/>
            </a:endParaRPr>
          </a:p>
          <a:p>
            <a:r>
              <a:rPr lang="en-US" b="0" i="0" dirty="0">
                <a:solidFill>
                  <a:srgbClr val="333333"/>
                </a:solidFill>
                <a:effectLst/>
                <a:latin typeface="Open Sans" panose="020B0606030504020204"/>
                <a:ea typeface="MS PMincho" panose="02020600040205080304" pitchFamily="18" charset="-128"/>
              </a:rPr>
              <a:t> Children and adults should ideally cough into an elbow or shoulder so that the germs do not end up on the hands.</a:t>
            </a:r>
          </a:p>
          <a:p>
            <a:endParaRPr lang="en-US" b="0" i="0" u="sng" dirty="0">
              <a:solidFill>
                <a:srgbClr val="333333"/>
              </a:solidFill>
              <a:effectLst/>
              <a:latin typeface="Open Sans" panose="020B0606030504020204"/>
              <a:ea typeface="MS PMincho" panose="02020600040205080304" pitchFamily="18" charset="-128"/>
            </a:endParaRPr>
          </a:p>
          <a:p>
            <a:r>
              <a:rPr lang="en-US" strike="noStrike" dirty="0">
                <a:solidFill>
                  <a:srgbClr val="333333"/>
                </a:solidFill>
                <a:latin typeface="Open Sans" panose="020B0606030504020204"/>
                <a:ea typeface="MS PMincho" panose="02020600040205080304" pitchFamily="18" charset="-128"/>
              </a:rPr>
              <a:t>Resource:</a:t>
            </a:r>
          </a:p>
          <a:p>
            <a:pPr lvl="1"/>
            <a:r>
              <a:rPr lang="en-US" u="sng" dirty="0">
                <a:solidFill>
                  <a:schemeClr val="accent2">
                    <a:lumMod val="75000"/>
                  </a:schemeClr>
                </a:solidFill>
                <a:latin typeface="Calibri" panose="020F0502020204030204" pitchFamily="34" charset="0"/>
                <a:hlinkClick r:id="rId3">
                  <a:extLst>
                    <a:ext uri="{A12FA001-AC4F-418D-AE19-62706E023703}">
                      <ahyp:hlinkClr xmlns:ahyp="http://schemas.microsoft.com/office/drawing/2018/hyperlinkcolor" val="tx"/>
                    </a:ext>
                  </a:extLst>
                </a:hlinkClick>
              </a:rPr>
              <a:t>Why Child Care Staff Need to Care About Flu Prevention</a:t>
            </a:r>
            <a:endParaRPr lang="en-US" u="sng" dirty="0">
              <a:solidFill>
                <a:schemeClr val="accent2">
                  <a:lumMod val="75000"/>
                </a:schemeClr>
              </a:solidFill>
              <a:latin typeface="Calibri" panose="020F0502020204030204" pitchFamily="34" charset="0"/>
            </a:endParaRPr>
          </a:p>
          <a:p>
            <a:endParaRPr lang="en-US" b="0" i="0" strike="noStrike" dirty="0">
              <a:solidFill>
                <a:srgbClr val="0563C1"/>
              </a:solidFill>
              <a:effectLst/>
              <a:latin typeface="Open Sans" panose="020B0606030504020204"/>
              <a:ea typeface="MS PMincho" panose="02020600040205080304" pitchFamily="18" charset="-128"/>
            </a:endParaRPr>
          </a:p>
          <a:p>
            <a:endParaRPr lang="en-US" b="0" i="0" u="sng" strike="noStrike" dirty="0">
              <a:solidFill>
                <a:srgbClr val="0563C1"/>
              </a:solidFill>
              <a:effectLst/>
              <a:latin typeface="Calibri" panose="020F0502020204030204" pitchFamily="34" charset="0"/>
            </a:endParaRPr>
          </a:p>
          <a:p>
            <a:pPr marL="0" indent="0">
              <a:buNone/>
            </a:pPr>
            <a:endParaRPr lang="en-US" b="0" i="0" u="sng" strike="noStrike" dirty="0">
              <a:solidFill>
                <a:srgbClr val="0563C1"/>
              </a:solidFill>
              <a:effectLst/>
              <a:latin typeface="Calibri" panose="020F0502020204030204" pitchFamily="34" charset="0"/>
            </a:endParaRPr>
          </a:p>
        </p:txBody>
      </p:sp>
      <p:sp>
        <p:nvSpPr>
          <p:cNvPr id="4" name="TextBox 3">
            <a:extLst>
              <a:ext uri="{FF2B5EF4-FFF2-40B4-BE49-F238E27FC236}">
                <a16:creationId xmlns:a16="http://schemas.microsoft.com/office/drawing/2014/main" id="{F3E26836-80A1-4511-AAD0-4914559E32E7}"/>
              </a:ext>
            </a:extLst>
          </p:cNvPr>
          <p:cNvSpPr txBox="1"/>
          <p:nvPr/>
        </p:nvSpPr>
        <p:spPr>
          <a:xfrm>
            <a:off x="4786183" y="6123542"/>
            <a:ext cx="2619633" cy="369332"/>
          </a:xfrm>
          <a:prstGeom prst="rect">
            <a:avLst/>
          </a:prstGeom>
          <a:noFill/>
        </p:spPr>
        <p:txBody>
          <a:bodyPr wrap="square" rtlCol="0">
            <a:spAutoFit/>
          </a:bodyPr>
          <a:lstStyle/>
          <a:p>
            <a:r>
              <a:rPr lang="en-US" dirty="0"/>
              <a:t>CCAoA, 2020</a:t>
            </a:r>
          </a:p>
        </p:txBody>
      </p:sp>
    </p:spTree>
    <p:extLst>
      <p:ext uri="{BB962C8B-B14F-4D97-AF65-F5344CB8AC3E}">
        <p14:creationId xmlns:p14="http://schemas.microsoft.com/office/powerpoint/2010/main" val="3811604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41C0-6A3C-410B-9041-B44CD9D8B599}"/>
              </a:ext>
            </a:extLst>
          </p:cNvPr>
          <p:cNvSpPr>
            <a:spLocks noGrp="1"/>
          </p:cNvSpPr>
          <p:nvPr>
            <p:ph type="title"/>
          </p:nvPr>
        </p:nvSpPr>
        <p:spPr/>
        <p:txBody>
          <a:bodyPr/>
          <a:lstStyle/>
          <a:p>
            <a:r>
              <a:rPr lang="en-US" dirty="0"/>
              <a:t>Supporting Children and Families </a:t>
            </a:r>
          </a:p>
        </p:txBody>
      </p:sp>
      <p:sp>
        <p:nvSpPr>
          <p:cNvPr id="3" name="Content Placeholder 2">
            <a:extLst>
              <a:ext uri="{FF2B5EF4-FFF2-40B4-BE49-F238E27FC236}">
                <a16:creationId xmlns:a16="http://schemas.microsoft.com/office/drawing/2014/main" id="{409B4273-A3C9-4337-82A3-213D0958CA8E}"/>
              </a:ext>
            </a:extLst>
          </p:cNvPr>
          <p:cNvSpPr>
            <a:spLocks noGrp="1"/>
          </p:cNvSpPr>
          <p:nvPr>
            <p:ph idx="1"/>
          </p:nvPr>
        </p:nvSpPr>
        <p:spPr/>
        <p:txBody>
          <a:bodyPr>
            <a:normAutofit/>
          </a:bodyPr>
          <a:lstStyle/>
          <a:p>
            <a:pPr marL="0" indent="0">
              <a:buNone/>
            </a:pPr>
            <a:r>
              <a:rPr lang="en-US" b="0" i="0" u="sng" strike="noStrike" dirty="0">
                <a:solidFill>
                  <a:schemeClr val="accent2">
                    <a:lumMod val="50000"/>
                  </a:schemeClr>
                </a:solidFill>
                <a:effectLst/>
                <a:latin typeface="Open Sans" panose="020B0606030504020204"/>
                <a:hlinkClick r:id="rId3">
                  <a:extLst>
                    <a:ext uri="{A12FA001-AC4F-418D-AE19-62706E023703}">
                      <ahyp:hlinkClr xmlns:ahyp="http://schemas.microsoft.com/office/drawing/2018/hyperlinkcolor" val="tx"/>
                    </a:ext>
                  </a:extLst>
                </a:hlinkClick>
              </a:rPr>
              <a:t>Teaching Children About the Flu</a:t>
            </a:r>
            <a:endParaRPr lang="en-US" u="sng" dirty="0">
              <a:solidFill>
                <a:schemeClr val="accent2">
                  <a:lumMod val="50000"/>
                </a:schemeClr>
              </a:solidFill>
              <a:latin typeface="Calibri" panose="020F0502020204030204" pitchFamily="34" charset="0"/>
            </a:endParaRPr>
          </a:p>
          <a:p>
            <a:r>
              <a:rPr lang="en-US" dirty="0">
                <a:solidFill>
                  <a:schemeClr val="tx1"/>
                </a:solidFill>
                <a:latin typeface="Open Sans" panose="020B0606030504020204"/>
              </a:rPr>
              <a:t>Includes lesson plans and activities for young children</a:t>
            </a:r>
          </a:p>
          <a:p>
            <a:r>
              <a:rPr lang="en-US" dirty="0">
                <a:solidFill>
                  <a:schemeClr val="tx1"/>
                </a:solidFill>
                <a:latin typeface="Open Sans" panose="020B0606030504020204"/>
              </a:rPr>
              <a:t>Coloring pages and songs to encourage healthy practices</a:t>
            </a:r>
          </a:p>
          <a:p>
            <a:endParaRPr lang="en-US" dirty="0">
              <a:solidFill>
                <a:schemeClr val="tx1"/>
              </a:solidFill>
              <a:latin typeface="Open Sans" panose="020B0606030504020204"/>
            </a:endParaRPr>
          </a:p>
          <a:p>
            <a:pPr marL="0" indent="0">
              <a:buNone/>
            </a:pPr>
            <a:r>
              <a:rPr lang="en-US" sz="2800" b="0" i="0" u="sng" strike="noStrike" dirty="0">
                <a:solidFill>
                  <a:srgbClr val="0563C1"/>
                </a:solidFill>
                <a:effectLst/>
                <a:latin typeface="Open Sans" panose="020B0606030504020204"/>
                <a:hlinkClick r:id="rId4"/>
              </a:rPr>
              <a:t>Prepare-Your-Family-for-Flu-Season</a:t>
            </a:r>
            <a:endParaRPr lang="en-US" sz="2800" b="0" i="0" u="sng" strike="noStrike" dirty="0">
              <a:solidFill>
                <a:srgbClr val="0563C1"/>
              </a:solidFill>
              <a:effectLst/>
              <a:latin typeface="Open Sans" panose="020B0606030504020204"/>
            </a:endParaRPr>
          </a:p>
          <a:p>
            <a:r>
              <a:rPr lang="en-US" dirty="0">
                <a:solidFill>
                  <a:schemeClr val="tx1"/>
                </a:solidFill>
                <a:latin typeface="Open Sans" panose="020B0606030504020204"/>
              </a:rPr>
              <a:t>Information about flu shot options</a:t>
            </a:r>
          </a:p>
          <a:p>
            <a:r>
              <a:rPr lang="en-US" dirty="0">
                <a:solidFill>
                  <a:schemeClr val="tx1"/>
                </a:solidFill>
                <a:latin typeface="Open Sans" panose="020B0606030504020204"/>
              </a:rPr>
              <a:t>Tips on keeping their family safe at home</a:t>
            </a:r>
            <a:endParaRPr lang="en-US" sz="2800" b="0" i="0" strike="noStrike" dirty="0">
              <a:solidFill>
                <a:schemeClr val="tx1"/>
              </a:solidFill>
              <a:effectLst/>
              <a:latin typeface="Open Sans" panose="020B0606030504020204"/>
            </a:endParaRPr>
          </a:p>
          <a:p>
            <a:endParaRPr lang="en-US" dirty="0">
              <a:solidFill>
                <a:schemeClr val="tx1"/>
              </a:solidFill>
              <a:latin typeface="Open Sans" panose="020B0606030504020204"/>
            </a:endParaRPr>
          </a:p>
          <a:p>
            <a:pPr marL="0" indent="0">
              <a:buNone/>
            </a:pPr>
            <a:endParaRPr lang="en-US" b="0" i="0" strike="noStrike" dirty="0">
              <a:solidFill>
                <a:schemeClr val="tx1"/>
              </a:solidFill>
              <a:effectLst/>
              <a:latin typeface="Open Sans" panose="020B0606030504020204"/>
            </a:endParaRPr>
          </a:p>
          <a:p>
            <a:endParaRPr lang="en-US" u="sng" strike="noStrike" dirty="0">
              <a:solidFill>
                <a:schemeClr val="tx1"/>
              </a:solidFill>
              <a:latin typeface="Open Sans" panose="020B0606030504020204"/>
            </a:endParaRPr>
          </a:p>
          <a:p>
            <a:endParaRPr lang="en-US" dirty="0"/>
          </a:p>
        </p:txBody>
      </p:sp>
      <p:sp>
        <p:nvSpPr>
          <p:cNvPr id="4" name="TextBox 3">
            <a:extLst>
              <a:ext uri="{FF2B5EF4-FFF2-40B4-BE49-F238E27FC236}">
                <a16:creationId xmlns:a16="http://schemas.microsoft.com/office/drawing/2014/main" id="{3AFF728B-53D1-4D30-8495-58D70EC309F5}"/>
              </a:ext>
            </a:extLst>
          </p:cNvPr>
          <p:cNvSpPr txBox="1"/>
          <p:nvPr/>
        </p:nvSpPr>
        <p:spPr>
          <a:xfrm>
            <a:off x="5263978" y="6176963"/>
            <a:ext cx="2619633" cy="369332"/>
          </a:xfrm>
          <a:prstGeom prst="rect">
            <a:avLst/>
          </a:prstGeom>
          <a:noFill/>
        </p:spPr>
        <p:txBody>
          <a:bodyPr wrap="square" rtlCol="0">
            <a:spAutoFit/>
          </a:bodyPr>
          <a:lstStyle/>
          <a:p>
            <a:r>
              <a:rPr lang="en-US" dirty="0"/>
              <a:t>CDC, 2020 &amp; AAP, 2020</a:t>
            </a:r>
          </a:p>
        </p:txBody>
      </p:sp>
    </p:spTree>
    <p:extLst>
      <p:ext uri="{BB962C8B-B14F-4D97-AF65-F5344CB8AC3E}">
        <p14:creationId xmlns:p14="http://schemas.microsoft.com/office/powerpoint/2010/main" val="27557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5BD9-D690-4259-80E3-A77775580D02}"/>
              </a:ext>
            </a:extLst>
          </p:cNvPr>
          <p:cNvSpPr>
            <a:spLocks noGrp="1"/>
          </p:cNvSpPr>
          <p:nvPr>
            <p:ph type="title"/>
          </p:nvPr>
        </p:nvSpPr>
        <p:spPr/>
        <p:txBody>
          <a:bodyPr>
            <a:normAutofit/>
          </a:bodyPr>
          <a:lstStyle/>
          <a:p>
            <a:r>
              <a:rPr lang="en-US" dirty="0"/>
              <a:t>National &amp; Local Resources</a:t>
            </a:r>
          </a:p>
        </p:txBody>
      </p:sp>
      <p:sp>
        <p:nvSpPr>
          <p:cNvPr id="3" name="Text Placeholder 2">
            <a:extLst>
              <a:ext uri="{FF2B5EF4-FFF2-40B4-BE49-F238E27FC236}">
                <a16:creationId xmlns:a16="http://schemas.microsoft.com/office/drawing/2014/main" id="{999470B2-B83E-42B8-9969-BE91FB5C09E1}"/>
              </a:ext>
            </a:extLst>
          </p:cNvPr>
          <p:cNvSpPr>
            <a:spLocks noGrp="1"/>
          </p:cNvSpPr>
          <p:nvPr>
            <p:ph type="body" idx="1"/>
          </p:nvPr>
        </p:nvSpPr>
        <p:spPr/>
        <p:txBody>
          <a:bodyPr>
            <a:normAutofit/>
          </a:bodyPr>
          <a:lstStyle/>
          <a:p>
            <a:r>
              <a:rPr lang="en-US" sz="3200" dirty="0"/>
              <a:t>For Programs, Families and General Needs</a:t>
            </a:r>
          </a:p>
        </p:txBody>
      </p:sp>
    </p:spTree>
    <p:extLst>
      <p:ext uri="{BB962C8B-B14F-4D97-AF65-F5344CB8AC3E}">
        <p14:creationId xmlns:p14="http://schemas.microsoft.com/office/powerpoint/2010/main" val="4258233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C8C2-1A35-4C70-B3F7-C7348AA034C7}"/>
              </a:ext>
            </a:extLst>
          </p:cNvPr>
          <p:cNvSpPr>
            <a:spLocks noGrp="1"/>
          </p:cNvSpPr>
          <p:nvPr>
            <p:ph type="title"/>
          </p:nvPr>
        </p:nvSpPr>
        <p:spPr/>
        <p:txBody>
          <a:bodyPr/>
          <a:lstStyle/>
          <a:p>
            <a:r>
              <a:rPr lang="en-US" dirty="0"/>
              <a:t>Center for Disease Control</a:t>
            </a:r>
          </a:p>
        </p:txBody>
      </p:sp>
      <p:sp>
        <p:nvSpPr>
          <p:cNvPr id="3" name="Content Placeholder 2">
            <a:extLst>
              <a:ext uri="{FF2B5EF4-FFF2-40B4-BE49-F238E27FC236}">
                <a16:creationId xmlns:a16="http://schemas.microsoft.com/office/drawing/2014/main" id="{DFD67099-0772-4521-A187-7B1F62FC2F02}"/>
              </a:ext>
            </a:extLst>
          </p:cNvPr>
          <p:cNvSpPr>
            <a:spLocks noGrp="1"/>
          </p:cNvSpPr>
          <p:nvPr>
            <p:ph idx="1"/>
          </p:nvPr>
        </p:nvSpPr>
        <p:spPr/>
        <p:txBody>
          <a:bodyPr>
            <a:normAutofit fontScale="92500"/>
          </a:bodyPr>
          <a:lstStyle/>
          <a:p>
            <a:pPr marL="0" indent="0">
              <a:buNone/>
            </a:pPr>
            <a:r>
              <a:rPr lang="en-US" dirty="0"/>
              <a:t>Information and resources to inform your work and support the families in your program such as: </a:t>
            </a:r>
          </a:p>
          <a:p>
            <a:endParaRPr lang="en-US" dirty="0"/>
          </a:p>
          <a:p>
            <a:r>
              <a:rPr lang="en-US" dirty="0"/>
              <a:t>Social media toolkit</a:t>
            </a:r>
          </a:p>
          <a:p>
            <a:r>
              <a:rPr lang="en-US" dirty="0"/>
              <a:t>Multilanguage fact sheets</a:t>
            </a:r>
          </a:p>
          <a:p>
            <a:r>
              <a:rPr lang="en-US" dirty="0"/>
              <a:t>Print materials to share with families and community partners </a:t>
            </a:r>
          </a:p>
          <a:p>
            <a:r>
              <a:rPr lang="en-US" dirty="0"/>
              <a:t>Free videos</a:t>
            </a:r>
          </a:p>
          <a:p>
            <a:pPr marL="0" indent="0" algn="ctr">
              <a:buNone/>
            </a:pPr>
            <a:endParaRPr lang="en-US" b="0" i="0" u="sng" dirty="0">
              <a:solidFill>
                <a:srgbClr val="6888C9"/>
              </a:solidFill>
              <a:effectLst/>
              <a:latin typeface="Calibri" panose="020F0502020204030204" pitchFamily="34" charset="0"/>
              <a:hlinkClick r:id="rId3" tooltip="https://www.cdc.gov/flu/resource-center/sleeveup/index.htm"/>
            </a:endParaRPr>
          </a:p>
          <a:p>
            <a:pPr marL="0" indent="0" algn="ctr">
              <a:buNone/>
            </a:pPr>
            <a:r>
              <a:rPr lang="en-US" b="0" i="0" u="sng" dirty="0">
                <a:solidFill>
                  <a:srgbClr val="6888C9"/>
                </a:solidFill>
                <a:effectLst/>
                <a:latin typeface="Calibri" panose="020F0502020204030204" pitchFamily="34" charset="0"/>
                <a:hlinkClick r:id="rId3" tooltip="https://www.cdc.gov/flu/resource-center/sleeveup/index.htm"/>
              </a:rPr>
              <a:t>#SleeveUp webpage</a:t>
            </a:r>
            <a:endParaRPr lang="en-US" b="0" i="0" dirty="0">
              <a:effectLst/>
              <a:latin typeface="Calibri" panose="020F0502020204030204" pitchFamily="34" charset="0"/>
            </a:endParaRPr>
          </a:p>
          <a:p>
            <a:pPr marL="0" indent="0" algn="ctr">
              <a:buNone/>
            </a:pPr>
            <a:endParaRPr lang="en-US" b="0" i="0" u="sng" dirty="0">
              <a:solidFill>
                <a:srgbClr val="6888C9"/>
              </a:solidFill>
              <a:effectLst/>
              <a:latin typeface="Calibri" panose="020F0502020204030204" pitchFamily="34" charset="0"/>
              <a:hlinkClick r:id="rId3" tooltip="https://www.cdc.gov/flu/resource-center/sleeveup/index.htm"/>
            </a:endParaRPr>
          </a:p>
          <a:p>
            <a:endParaRPr lang="en-US" dirty="0"/>
          </a:p>
        </p:txBody>
      </p:sp>
      <p:sp>
        <p:nvSpPr>
          <p:cNvPr id="4" name="TextBox 3">
            <a:extLst>
              <a:ext uri="{FF2B5EF4-FFF2-40B4-BE49-F238E27FC236}">
                <a16:creationId xmlns:a16="http://schemas.microsoft.com/office/drawing/2014/main" id="{5F11B800-E069-4EA2-B7A4-D456F84C5A3D}"/>
              </a:ext>
            </a:extLst>
          </p:cNvPr>
          <p:cNvSpPr txBox="1"/>
          <p:nvPr/>
        </p:nvSpPr>
        <p:spPr>
          <a:xfrm>
            <a:off x="4769708" y="6301945"/>
            <a:ext cx="2211860" cy="369332"/>
          </a:xfrm>
          <a:prstGeom prst="rect">
            <a:avLst/>
          </a:prstGeom>
          <a:noFill/>
        </p:spPr>
        <p:txBody>
          <a:bodyPr wrap="square" rtlCol="0">
            <a:spAutoFit/>
          </a:bodyPr>
          <a:lstStyle/>
          <a:p>
            <a:r>
              <a:rPr lang="en-US" dirty="0"/>
              <a:t>CDC, 2020</a:t>
            </a:r>
          </a:p>
        </p:txBody>
      </p:sp>
    </p:spTree>
    <p:extLst>
      <p:ext uri="{BB962C8B-B14F-4D97-AF65-F5344CB8AC3E}">
        <p14:creationId xmlns:p14="http://schemas.microsoft.com/office/powerpoint/2010/main" val="242498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C83B-FA93-4574-ADC8-A9DA342DB37A}"/>
              </a:ext>
            </a:extLst>
          </p:cNvPr>
          <p:cNvSpPr>
            <a:spLocks noGrp="1"/>
          </p:cNvSpPr>
          <p:nvPr>
            <p:ph type="title"/>
          </p:nvPr>
        </p:nvSpPr>
        <p:spPr>
          <a:xfrm>
            <a:off x="838200" y="365125"/>
            <a:ext cx="10515600" cy="1325563"/>
          </a:xfrm>
        </p:spPr>
        <p:txBody>
          <a:bodyPr anchor="ctr">
            <a:normAutofit/>
          </a:bodyPr>
          <a:lstStyle/>
          <a:p>
            <a:r>
              <a:rPr lang="en-US" dirty="0"/>
              <a:t>Roll your Sleeve Up to Fight Flu</a:t>
            </a:r>
            <a:br>
              <a:rPr lang="en-US" dirty="0"/>
            </a:br>
            <a:endParaRPr lang="en-US" dirty="0"/>
          </a:p>
        </p:txBody>
      </p:sp>
      <p:sp>
        <p:nvSpPr>
          <p:cNvPr id="4" name="Text Placeholder 3">
            <a:extLst>
              <a:ext uri="{FF2B5EF4-FFF2-40B4-BE49-F238E27FC236}">
                <a16:creationId xmlns:a16="http://schemas.microsoft.com/office/drawing/2014/main" id="{4915FD1F-1E21-485A-BA69-DD6B01F61792}"/>
              </a:ext>
            </a:extLst>
          </p:cNvPr>
          <p:cNvSpPr>
            <a:spLocks noGrp="1"/>
          </p:cNvSpPr>
          <p:nvPr>
            <p:ph sz="half" idx="1"/>
          </p:nvPr>
        </p:nvSpPr>
        <p:spPr>
          <a:xfrm>
            <a:off x="250372" y="1488168"/>
            <a:ext cx="5181600" cy="4351338"/>
          </a:xfrm>
        </p:spPr>
        <p:txBody>
          <a:bodyPr>
            <a:normAutofit/>
          </a:bodyPr>
          <a:lstStyle/>
          <a:p>
            <a:r>
              <a:rPr lang="en-US" dirty="0"/>
              <a:t>This CDC campaign is geared at encouraging people to get their flu shot and continue to mask up and wash their hands.</a:t>
            </a:r>
          </a:p>
          <a:p>
            <a:endParaRPr lang="en-US" dirty="0"/>
          </a:p>
          <a:p>
            <a:r>
              <a:rPr lang="en-US" dirty="0"/>
              <a:t>It also includes a social media toolkit </a:t>
            </a:r>
          </a:p>
        </p:txBody>
      </p:sp>
      <p:pic>
        <p:nvPicPr>
          <p:cNvPr id="7" name="Picture Placeholder 6" descr="A picture containing text&#10;&#10;Description automatically generated">
            <a:extLst>
              <a:ext uri="{FF2B5EF4-FFF2-40B4-BE49-F238E27FC236}">
                <a16:creationId xmlns:a16="http://schemas.microsoft.com/office/drawing/2014/main" id="{14AEC752-DD90-4DF3-8931-CE5BB1B0609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31972" y="2309336"/>
            <a:ext cx="6633669" cy="3731438"/>
          </a:xfrm>
          <a:noFill/>
        </p:spPr>
      </p:pic>
      <p:sp>
        <p:nvSpPr>
          <p:cNvPr id="3" name="TextBox 2">
            <a:extLst>
              <a:ext uri="{FF2B5EF4-FFF2-40B4-BE49-F238E27FC236}">
                <a16:creationId xmlns:a16="http://schemas.microsoft.com/office/drawing/2014/main" id="{102AAD5C-13A9-486E-89A5-A3F5D0EA9294}"/>
              </a:ext>
            </a:extLst>
          </p:cNvPr>
          <p:cNvSpPr txBox="1"/>
          <p:nvPr/>
        </p:nvSpPr>
        <p:spPr>
          <a:xfrm>
            <a:off x="3859427" y="6268924"/>
            <a:ext cx="2236573" cy="369332"/>
          </a:xfrm>
          <a:prstGeom prst="rect">
            <a:avLst/>
          </a:prstGeom>
          <a:noFill/>
        </p:spPr>
        <p:txBody>
          <a:bodyPr wrap="square" rtlCol="0">
            <a:spAutoFit/>
          </a:bodyPr>
          <a:lstStyle/>
          <a:p>
            <a:r>
              <a:rPr lang="en-US" dirty="0"/>
              <a:t>CDC,  2020</a:t>
            </a:r>
          </a:p>
        </p:txBody>
      </p:sp>
    </p:spTree>
    <p:extLst>
      <p:ext uri="{BB962C8B-B14F-4D97-AF65-F5344CB8AC3E}">
        <p14:creationId xmlns:p14="http://schemas.microsoft.com/office/powerpoint/2010/main" val="204520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10A4-C8CC-455F-9D7B-8486F29E988C}"/>
              </a:ext>
            </a:extLst>
          </p:cNvPr>
          <p:cNvSpPr>
            <a:spLocks noGrp="1"/>
          </p:cNvSpPr>
          <p:nvPr>
            <p:ph type="title"/>
          </p:nvPr>
        </p:nvSpPr>
        <p:spPr/>
        <p:txBody>
          <a:bodyPr/>
          <a:lstStyle/>
          <a:p>
            <a:r>
              <a:rPr lang="en-US" dirty="0">
                <a:highlight>
                  <a:srgbClr val="FFFF00"/>
                </a:highlight>
              </a:rPr>
              <a:t>Hold Here for Facilitator Information</a:t>
            </a:r>
          </a:p>
        </p:txBody>
      </p:sp>
      <p:sp>
        <p:nvSpPr>
          <p:cNvPr id="3" name="Content Placeholder 2">
            <a:extLst>
              <a:ext uri="{FF2B5EF4-FFF2-40B4-BE49-F238E27FC236}">
                <a16:creationId xmlns:a16="http://schemas.microsoft.com/office/drawing/2014/main" id="{65823045-8298-4028-8043-ABC07E5855ED}"/>
              </a:ext>
            </a:extLst>
          </p:cNvPr>
          <p:cNvSpPr>
            <a:spLocks noGrp="1"/>
          </p:cNvSpPr>
          <p:nvPr>
            <p:ph idx="1"/>
          </p:nvPr>
        </p:nvSpPr>
        <p:spPr/>
        <p:txBody>
          <a:bodyPr/>
          <a:lstStyle/>
          <a:p>
            <a:r>
              <a:rPr lang="en-US" dirty="0">
                <a:highlight>
                  <a:srgbClr val="FFFF00"/>
                </a:highlight>
              </a:rPr>
              <a:t>This is a placeholder slide for the facilitators name, job title, etc. </a:t>
            </a:r>
          </a:p>
        </p:txBody>
      </p:sp>
    </p:spTree>
    <p:extLst>
      <p:ext uri="{BB962C8B-B14F-4D97-AF65-F5344CB8AC3E}">
        <p14:creationId xmlns:p14="http://schemas.microsoft.com/office/powerpoint/2010/main" val="41896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0110-5EF3-43B9-AD53-416228E1D06C}"/>
              </a:ext>
            </a:extLst>
          </p:cNvPr>
          <p:cNvSpPr>
            <a:spLocks noGrp="1"/>
          </p:cNvSpPr>
          <p:nvPr>
            <p:ph type="title"/>
          </p:nvPr>
        </p:nvSpPr>
        <p:spPr/>
        <p:txBody>
          <a:bodyPr/>
          <a:lstStyle/>
          <a:p>
            <a:r>
              <a:rPr lang="en-US" dirty="0"/>
              <a:t>Multi Language Fact Sheets </a:t>
            </a:r>
          </a:p>
        </p:txBody>
      </p:sp>
      <p:sp>
        <p:nvSpPr>
          <p:cNvPr id="3" name="Content Placeholder 2">
            <a:extLst>
              <a:ext uri="{FF2B5EF4-FFF2-40B4-BE49-F238E27FC236}">
                <a16:creationId xmlns:a16="http://schemas.microsoft.com/office/drawing/2014/main" id="{B32EC0C3-E2B4-41A5-8432-2170B0F8742D}"/>
              </a:ext>
            </a:extLst>
          </p:cNvPr>
          <p:cNvSpPr>
            <a:spLocks noGrp="1"/>
          </p:cNvSpPr>
          <p:nvPr>
            <p:ph idx="1"/>
          </p:nvPr>
        </p:nvSpPr>
        <p:spPr>
          <a:xfrm>
            <a:off x="351312" y="1849376"/>
            <a:ext cx="10515600" cy="4351338"/>
          </a:xfrm>
        </p:spPr>
        <p:txBody>
          <a:bodyPr/>
          <a:lstStyle/>
          <a:p>
            <a:r>
              <a:rPr lang="en-US" dirty="0"/>
              <a:t>Printable and sharable</a:t>
            </a:r>
          </a:p>
          <a:p>
            <a:r>
              <a:rPr lang="en-US" dirty="0"/>
              <a:t>Can be used to post in your program</a:t>
            </a:r>
          </a:p>
          <a:p>
            <a:r>
              <a:rPr lang="en-US" dirty="0"/>
              <a:t>Covers many topic areas</a:t>
            </a:r>
          </a:p>
          <a:p>
            <a:endParaRPr lang="en-US" dirty="0"/>
          </a:p>
          <a:p>
            <a:endParaRPr lang="en-US" dirty="0"/>
          </a:p>
          <a:p>
            <a:endParaRPr lang="en-US" dirty="0"/>
          </a:p>
          <a:p>
            <a:endParaRPr lang="en-US" dirty="0"/>
          </a:p>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630902DE-696D-4101-BC80-9C99070B39E3}"/>
              </a:ext>
            </a:extLst>
          </p:cNvPr>
          <p:cNvPicPr>
            <a:picLocks noChangeAspect="1"/>
          </p:cNvPicPr>
          <p:nvPr/>
        </p:nvPicPr>
        <p:blipFill rotWithShape="1">
          <a:blip r:embed="rId3"/>
          <a:srcRect l="66818" t="14417" r="17111" b="6623"/>
          <a:stretch/>
        </p:blipFill>
        <p:spPr>
          <a:xfrm>
            <a:off x="7481455" y="1606228"/>
            <a:ext cx="3706091" cy="5121143"/>
          </a:xfrm>
          <a:prstGeom prst="rect">
            <a:avLst/>
          </a:prstGeom>
        </p:spPr>
      </p:pic>
      <p:sp>
        <p:nvSpPr>
          <p:cNvPr id="5" name="TextBox 4">
            <a:extLst>
              <a:ext uri="{FF2B5EF4-FFF2-40B4-BE49-F238E27FC236}">
                <a16:creationId xmlns:a16="http://schemas.microsoft.com/office/drawing/2014/main" id="{237161DC-5AA5-445C-A028-2208579E443E}"/>
              </a:ext>
            </a:extLst>
          </p:cNvPr>
          <p:cNvSpPr txBox="1"/>
          <p:nvPr/>
        </p:nvSpPr>
        <p:spPr>
          <a:xfrm>
            <a:off x="3484605" y="6289589"/>
            <a:ext cx="2224217" cy="369332"/>
          </a:xfrm>
          <a:prstGeom prst="rect">
            <a:avLst/>
          </a:prstGeom>
          <a:noFill/>
        </p:spPr>
        <p:txBody>
          <a:bodyPr wrap="square" rtlCol="0">
            <a:spAutoFit/>
          </a:bodyPr>
          <a:lstStyle/>
          <a:p>
            <a:r>
              <a:rPr lang="en-US" dirty="0"/>
              <a:t>CDC, 2020</a:t>
            </a:r>
          </a:p>
        </p:txBody>
      </p:sp>
    </p:spTree>
    <p:extLst>
      <p:ext uri="{BB962C8B-B14F-4D97-AF65-F5344CB8AC3E}">
        <p14:creationId xmlns:p14="http://schemas.microsoft.com/office/powerpoint/2010/main" val="3956635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878F-32A0-4E91-B7AF-BA5328A7B428}"/>
              </a:ext>
            </a:extLst>
          </p:cNvPr>
          <p:cNvSpPr>
            <a:spLocks noGrp="1"/>
          </p:cNvSpPr>
          <p:nvPr>
            <p:ph type="title"/>
          </p:nvPr>
        </p:nvSpPr>
        <p:spPr>
          <a:xfrm>
            <a:off x="838200" y="365125"/>
            <a:ext cx="10515600" cy="1325563"/>
          </a:xfrm>
        </p:spPr>
        <p:txBody>
          <a:bodyPr anchor="ctr">
            <a:normAutofit/>
          </a:bodyPr>
          <a:lstStyle/>
          <a:p>
            <a:r>
              <a:rPr lang="en-US" dirty="0"/>
              <a:t>Print Materials </a:t>
            </a:r>
          </a:p>
        </p:txBody>
      </p:sp>
      <p:sp>
        <p:nvSpPr>
          <p:cNvPr id="3" name="Content Placeholder 2">
            <a:extLst>
              <a:ext uri="{FF2B5EF4-FFF2-40B4-BE49-F238E27FC236}">
                <a16:creationId xmlns:a16="http://schemas.microsoft.com/office/drawing/2014/main" id="{8D8AEBD2-63CC-4015-80B6-08050246CF7D}"/>
              </a:ext>
            </a:extLst>
          </p:cNvPr>
          <p:cNvSpPr>
            <a:spLocks noGrp="1"/>
          </p:cNvSpPr>
          <p:nvPr>
            <p:ph sz="half" idx="1"/>
          </p:nvPr>
        </p:nvSpPr>
        <p:spPr>
          <a:xfrm>
            <a:off x="838200" y="1825625"/>
            <a:ext cx="5181600" cy="4351338"/>
          </a:xfrm>
        </p:spPr>
        <p:txBody>
          <a:bodyPr>
            <a:normAutofit/>
          </a:bodyPr>
          <a:lstStyle/>
          <a:p>
            <a:r>
              <a:rPr lang="en-US" dirty="0"/>
              <a:t>Free resources you can print and or order copies </a:t>
            </a:r>
          </a:p>
          <a:p>
            <a:r>
              <a:rPr lang="en-US" dirty="0"/>
              <a:t>In English and Spanish </a:t>
            </a:r>
          </a:p>
        </p:txBody>
      </p:sp>
      <p:pic>
        <p:nvPicPr>
          <p:cNvPr id="4" name="Content Placeholder 3">
            <a:extLst>
              <a:ext uri="{FF2B5EF4-FFF2-40B4-BE49-F238E27FC236}">
                <a16:creationId xmlns:a16="http://schemas.microsoft.com/office/drawing/2014/main" id="{66C03F14-AF61-493D-9F26-3030DD804279}"/>
              </a:ext>
            </a:extLst>
          </p:cNvPr>
          <p:cNvPicPr>
            <a:picLocks noGrp="1" noChangeAspect="1"/>
          </p:cNvPicPr>
          <p:nvPr>
            <p:ph sz="half" idx="2"/>
          </p:nvPr>
        </p:nvPicPr>
        <p:blipFill rotWithShape="1">
          <a:blip r:embed="rId3"/>
          <a:srcRect l="16746" t="21388" r="67648" b="9506"/>
          <a:stretch/>
        </p:blipFill>
        <p:spPr>
          <a:xfrm>
            <a:off x="5735781" y="2404063"/>
            <a:ext cx="2565071" cy="3194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5839D4AC-D4D3-4884-8E82-154194DD786F}"/>
              </a:ext>
            </a:extLst>
          </p:cNvPr>
          <p:cNvPicPr>
            <a:picLocks noChangeAspect="1"/>
          </p:cNvPicPr>
          <p:nvPr/>
        </p:nvPicPr>
        <p:blipFill rotWithShape="1">
          <a:blip r:embed="rId4"/>
          <a:srcRect l="17322" t="22865" r="67542" b="6347"/>
          <a:stretch/>
        </p:blipFill>
        <p:spPr>
          <a:xfrm>
            <a:off x="8621486" y="762900"/>
            <a:ext cx="2459182" cy="32346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361FAF57-390E-425A-8F02-AF81C34A06C5}"/>
              </a:ext>
            </a:extLst>
          </p:cNvPr>
          <p:cNvSpPr txBox="1"/>
          <p:nvPr/>
        </p:nvSpPr>
        <p:spPr>
          <a:xfrm>
            <a:off x="4905632" y="6311900"/>
            <a:ext cx="2360141" cy="369332"/>
          </a:xfrm>
          <a:prstGeom prst="rect">
            <a:avLst/>
          </a:prstGeom>
          <a:noFill/>
        </p:spPr>
        <p:txBody>
          <a:bodyPr wrap="square" rtlCol="0">
            <a:spAutoFit/>
          </a:bodyPr>
          <a:lstStyle/>
          <a:p>
            <a:r>
              <a:rPr lang="en-US" dirty="0"/>
              <a:t>CDC, 2020</a:t>
            </a:r>
          </a:p>
        </p:txBody>
      </p:sp>
    </p:spTree>
    <p:extLst>
      <p:ext uri="{BB962C8B-B14F-4D97-AF65-F5344CB8AC3E}">
        <p14:creationId xmlns:p14="http://schemas.microsoft.com/office/powerpoint/2010/main" val="3171084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6B96-923D-4573-8E5B-561DC18271E4}"/>
              </a:ext>
            </a:extLst>
          </p:cNvPr>
          <p:cNvSpPr>
            <a:spLocks noGrp="1"/>
          </p:cNvSpPr>
          <p:nvPr>
            <p:ph type="title"/>
          </p:nvPr>
        </p:nvSpPr>
        <p:spPr>
          <a:xfrm>
            <a:off x="838200" y="365125"/>
            <a:ext cx="10515600" cy="1325563"/>
          </a:xfrm>
        </p:spPr>
        <p:txBody>
          <a:bodyPr anchor="ctr">
            <a:normAutofit/>
          </a:bodyPr>
          <a:lstStyle/>
          <a:p>
            <a:r>
              <a:rPr lang="en-US" dirty="0"/>
              <a:t>Videos </a:t>
            </a:r>
          </a:p>
        </p:txBody>
      </p:sp>
      <p:sp>
        <p:nvSpPr>
          <p:cNvPr id="3" name="Content Placeholder 2">
            <a:extLst>
              <a:ext uri="{FF2B5EF4-FFF2-40B4-BE49-F238E27FC236}">
                <a16:creationId xmlns:a16="http://schemas.microsoft.com/office/drawing/2014/main" id="{751469D7-7358-4CA8-A516-0B04E636F55B}"/>
              </a:ext>
            </a:extLst>
          </p:cNvPr>
          <p:cNvSpPr>
            <a:spLocks noGrp="1"/>
          </p:cNvSpPr>
          <p:nvPr>
            <p:ph sz="half" idx="1"/>
          </p:nvPr>
        </p:nvSpPr>
        <p:spPr>
          <a:xfrm>
            <a:off x="261258" y="1825625"/>
            <a:ext cx="2707574" cy="3280765"/>
          </a:xfrm>
        </p:spPr>
        <p:txBody>
          <a:bodyPr>
            <a:normAutofit/>
          </a:bodyPr>
          <a:lstStyle/>
          <a:p>
            <a:pPr marL="0" indent="0">
              <a:buNone/>
            </a:pPr>
            <a:r>
              <a:rPr lang="en-US" dirty="0"/>
              <a:t>Videos to share via social media, your website, emails to parents and much more</a:t>
            </a:r>
          </a:p>
          <a:p>
            <a:endParaRPr lang="en-US" dirty="0"/>
          </a:p>
          <a:p>
            <a:endParaRPr lang="en-US" dirty="0"/>
          </a:p>
        </p:txBody>
      </p:sp>
      <p:pic>
        <p:nvPicPr>
          <p:cNvPr id="4" name="who-needs-flu-vaccine-15_320px">
            <a:hlinkClick r:id="" action="ppaction://media"/>
            <a:extLst>
              <a:ext uri="{FF2B5EF4-FFF2-40B4-BE49-F238E27FC236}">
                <a16:creationId xmlns:a16="http://schemas.microsoft.com/office/drawing/2014/main" id="{720EFDBF-BB4C-4EA6-B648-A2815A42B59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336967" y="1199409"/>
            <a:ext cx="8016834" cy="4509468"/>
          </a:xfrm>
          <a:prstGeom prst="rect">
            <a:avLst/>
          </a:prstGeom>
          <a:noFill/>
        </p:spPr>
      </p:pic>
      <p:sp>
        <p:nvSpPr>
          <p:cNvPr id="5" name="TextBox 4">
            <a:extLst>
              <a:ext uri="{FF2B5EF4-FFF2-40B4-BE49-F238E27FC236}">
                <a16:creationId xmlns:a16="http://schemas.microsoft.com/office/drawing/2014/main" id="{0ADDDA71-402C-4093-A60C-FC53D47FB80C}"/>
              </a:ext>
            </a:extLst>
          </p:cNvPr>
          <p:cNvSpPr txBox="1"/>
          <p:nvPr/>
        </p:nvSpPr>
        <p:spPr>
          <a:xfrm>
            <a:off x="5708821" y="6289589"/>
            <a:ext cx="2113006" cy="369332"/>
          </a:xfrm>
          <a:prstGeom prst="rect">
            <a:avLst/>
          </a:prstGeom>
          <a:noFill/>
        </p:spPr>
        <p:txBody>
          <a:bodyPr wrap="square" rtlCol="0">
            <a:spAutoFit/>
          </a:bodyPr>
          <a:lstStyle/>
          <a:p>
            <a:r>
              <a:rPr lang="en-US" dirty="0"/>
              <a:t>CDC, 2020</a:t>
            </a:r>
          </a:p>
        </p:txBody>
      </p:sp>
    </p:spTree>
    <p:extLst>
      <p:ext uri="{BB962C8B-B14F-4D97-AF65-F5344CB8AC3E}">
        <p14:creationId xmlns:p14="http://schemas.microsoft.com/office/powerpoint/2010/main" val="140331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BB8C2-9616-43F8-9802-C922B05093CD}"/>
              </a:ext>
            </a:extLst>
          </p:cNvPr>
          <p:cNvSpPr>
            <a:spLocks noGrp="1"/>
          </p:cNvSpPr>
          <p:nvPr>
            <p:ph type="title"/>
          </p:nvPr>
        </p:nvSpPr>
        <p:spPr>
          <a:xfrm>
            <a:off x="838200" y="365126"/>
            <a:ext cx="10515600" cy="1082478"/>
          </a:xfrm>
        </p:spPr>
        <p:txBody>
          <a:bodyPr anchor="ctr">
            <a:normAutofit/>
          </a:bodyPr>
          <a:lstStyle/>
          <a:p>
            <a:r>
              <a:rPr lang="en-US">
                <a:latin typeface="Scala Sans Pro"/>
              </a:rPr>
              <a:t>The American Academy of Pediatrics </a:t>
            </a:r>
            <a:endParaRPr lang="en-US" dirty="0"/>
          </a:p>
        </p:txBody>
      </p:sp>
      <p:sp>
        <p:nvSpPr>
          <p:cNvPr id="6" name="Content Placeholder 5">
            <a:extLst>
              <a:ext uri="{FF2B5EF4-FFF2-40B4-BE49-F238E27FC236}">
                <a16:creationId xmlns:a16="http://schemas.microsoft.com/office/drawing/2014/main" id="{8453F895-CFC6-42CD-BAD3-8158C0C1E700}"/>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dirty="0"/>
              <a:t>Children should receive the flu vaccine as soon as it is available in their community and complete their vaccinations ideally by the end of October</a:t>
            </a:r>
          </a:p>
          <a:p>
            <a:endParaRPr lang="en-US" dirty="0"/>
          </a:p>
          <a:p>
            <a:r>
              <a:rPr lang="en-US">
                <a:latin typeface="Open Sans"/>
              </a:rPr>
              <a:t>Children 6 months to 8 years of age should receive two doses if this is the first time they are being vaccinated against influenza, or if they have only received one dose of flu vaccine ever before July 1st, 2020</a:t>
            </a:r>
          </a:p>
          <a:p>
            <a:endParaRPr lang="en-US" dirty="0"/>
          </a:p>
        </p:txBody>
      </p:sp>
      <p:sp>
        <p:nvSpPr>
          <p:cNvPr id="3" name="TextBox 2">
            <a:extLst>
              <a:ext uri="{FF2B5EF4-FFF2-40B4-BE49-F238E27FC236}">
                <a16:creationId xmlns:a16="http://schemas.microsoft.com/office/drawing/2014/main" id="{830A53A8-540D-4A29-A463-717236DF1FC6}"/>
              </a:ext>
            </a:extLst>
          </p:cNvPr>
          <p:cNvSpPr txBox="1"/>
          <p:nvPr/>
        </p:nvSpPr>
        <p:spPr>
          <a:xfrm>
            <a:off x="5239265" y="6185652"/>
            <a:ext cx="2681416" cy="369332"/>
          </a:xfrm>
          <a:prstGeom prst="rect">
            <a:avLst/>
          </a:prstGeom>
          <a:noFill/>
        </p:spPr>
        <p:txBody>
          <a:bodyPr wrap="square" rtlCol="0">
            <a:spAutoFit/>
          </a:bodyPr>
          <a:lstStyle/>
          <a:p>
            <a:r>
              <a:rPr lang="en-US" dirty="0"/>
              <a:t>AAP, 2020</a:t>
            </a:r>
          </a:p>
        </p:txBody>
      </p:sp>
    </p:spTree>
    <p:extLst>
      <p:ext uri="{BB962C8B-B14F-4D97-AF65-F5344CB8AC3E}">
        <p14:creationId xmlns:p14="http://schemas.microsoft.com/office/powerpoint/2010/main" val="3225470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E3B3187-8A21-4B10-88B7-43A4D02594D1}"/>
              </a:ext>
            </a:extLst>
          </p:cNvPr>
          <p:cNvSpPr>
            <a:spLocks noGrp="1"/>
          </p:cNvSpPr>
          <p:nvPr>
            <p:ph type="title"/>
          </p:nvPr>
        </p:nvSpPr>
        <p:spPr>
          <a:xfrm>
            <a:off x="200416" y="457200"/>
            <a:ext cx="4346607" cy="1600200"/>
          </a:xfrm>
        </p:spPr>
        <p:txBody>
          <a:bodyPr/>
          <a:lstStyle/>
          <a:p>
            <a:r>
              <a:rPr lang="en-US" dirty="0"/>
              <a:t>Recommendations for Prevention and Control of Influenza in Children </a:t>
            </a:r>
          </a:p>
        </p:txBody>
      </p:sp>
      <p:pic>
        <p:nvPicPr>
          <p:cNvPr id="5" name="Content Placeholder 4" descr="A picture containing outdoor, grass, small, young&#10;&#10;Description automatically generated">
            <a:extLst>
              <a:ext uri="{FF2B5EF4-FFF2-40B4-BE49-F238E27FC236}">
                <a16:creationId xmlns:a16="http://schemas.microsoft.com/office/drawing/2014/main" id="{55202DC4-495B-44D7-BC09-69681977819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094" r="8369" b="-2"/>
          <a:stretch/>
        </p:blipFill>
        <p:spPr>
          <a:xfrm>
            <a:off x="5404257" y="783772"/>
            <a:ext cx="6227919" cy="4917621"/>
          </a:xfrm>
          <a:noFill/>
        </p:spPr>
      </p:pic>
      <p:sp>
        <p:nvSpPr>
          <p:cNvPr id="3" name="Content Placeholder 2">
            <a:extLst>
              <a:ext uri="{FF2B5EF4-FFF2-40B4-BE49-F238E27FC236}">
                <a16:creationId xmlns:a16="http://schemas.microsoft.com/office/drawing/2014/main" id="{7DF3E3CD-98F6-40DB-9826-95B3A883A545}"/>
              </a:ext>
            </a:extLst>
          </p:cNvPr>
          <p:cNvSpPr>
            <a:spLocks noGrp="1"/>
          </p:cNvSpPr>
          <p:nvPr>
            <p:ph type="body" sz="half" idx="2"/>
          </p:nvPr>
        </p:nvSpPr>
        <p:spPr>
          <a:xfrm>
            <a:off x="100207" y="2346955"/>
            <a:ext cx="4547023" cy="3514095"/>
          </a:xfrm>
        </p:spPr>
        <p:txBody>
          <a:bodyPr>
            <a:normAutofit/>
          </a:bodyPr>
          <a:lstStyle/>
          <a:p>
            <a:r>
              <a:rPr lang="en-US" sz="2400" dirty="0"/>
              <a:t>“Children play a pivotal role in the transmission of influenza to others in their household. They can also get seriously ill from influenza without a vaccination.”</a:t>
            </a:r>
          </a:p>
          <a:p>
            <a:endParaRPr lang="en-US" sz="2400" dirty="0"/>
          </a:p>
          <a:p>
            <a:r>
              <a:rPr lang="en-US" sz="1800" dirty="0" err="1"/>
              <a:t>Flor</a:t>
            </a:r>
            <a:r>
              <a:rPr lang="en-US" sz="1800" dirty="0"/>
              <a:t> Munoz, MD, FAAP, lead author of the AAP Committee on Infectious Diseases  recommendations</a:t>
            </a:r>
          </a:p>
        </p:txBody>
      </p:sp>
    </p:spTree>
    <p:extLst>
      <p:ext uri="{BB962C8B-B14F-4D97-AF65-F5344CB8AC3E}">
        <p14:creationId xmlns:p14="http://schemas.microsoft.com/office/powerpoint/2010/main" val="952851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1DEEF-40DF-41DB-9157-D7230ABCB3B4}"/>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3F4044"/>
                </a:solidFill>
                <a:effectLst/>
                <a:uLnTx/>
                <a:uFillTx/>
                <a:latin typeface="Scala Sans Pro"/>
                <a:ea typeface="+mj-ea"/>
                <a:cs typeface="+mj-cs"/>
              </a:rPr>
              <a:t>Child Care Aware</a:t>
            </a:r>
            <a:r>
              <a:rPr kumimoji="0" lang="en-US" sz="4400" b="1" i="0" u="none" strike="noStrike" kern="1200" cap="none" spc="0" normalizeH="0" baseline="30000" noProof="0" dirty="0">
                <a:ln>
                  <a:noFill/>
                </a:ln>
                <a:solidFill>
                  <a:srgbClr val="3F4044"/>
                </a:solidFill>
                <a:effectLst/>
                <a:uLnTx/>
                <a:uFillTx/>
                <a:latin typeface="Scala Sans Pro"/>
                <a:ea typeface="+mj-ea"/>
                <a:cs typeface="+mj-cs"/>
              </a:rPr>
              <a:t>®</a:t>
            </a:r>
            <a:r>
              <a:rPr kumimoji="0" lang="en-US" sz="4400" b="1" i="0" u="none" strike="noStrike" kern="1200" cap="none" spc="0" normalizeH="0" baseline="0" noProof="0" dirty="0">
                <a:ln>
                  <a:noFill/>
                </a:ln>
                <a:solidFill>
                  <a:srgbClr val="3F4044"/>
                </a:solidFill>
                <a:effectLst/>
                <a:uLnTx/>
                <a:uFillTx/>
                <a:latin typeface="Scala Sans Pro"/>
                <a:ea typeface="+mj-ea"/>
                <a:cs typeface="+mj-cs"/>
              </a:rPr>
              <a:t> of America </a:t>
            </a:r>
            <a:r>
              <a:rPr lang="en-US" dirty="0">
                <a:highlight>
                  <a:srgbClr val="FFFF00"/>
                </a:highlight>
              </a:rPr>
              <a:t> </a:t>
            </a:r>
          </a:p>
        </p:txBody>
      </p:sp>
      <p:sp>
        <p:nvSpPr>
          <p:cNvPr id="3" name="Content Placeholder 2">
            <a:extLst>
              <a:ext uri="{FF2B5EF4-FFF2-40B4-BE49-F238E27FC236}">
                <a16:creationId xmlns:a16="http://schemas.microsoft.com/office/drawing/2014/main" id="{57049DD4-55FF-442A-8BE4-3484694A4709}"/>
              </a:ext>
            </a:extLst>
          </p:cNvPr>
          <p:cNvSpPr>
            <a:spLocks noGrp="1"/>
          </p:cNvSpPr>
          <p:nvPr>
            <p:ph idx="1"/>
          </p:nvPr>
        </p:nvSpPr>
        <p:spPr>
          <a:xfrm>
            <a:off x="838200" y="1825625"/>
            <a:ext cx="6114143" cy="4351338"/>
          </a:xfrm>
        </p:spPr>
        <p:txBody>
          <a:bodyPr/>
          <a:lstStyle/>
          <a:p>
            <a:pPr marL="0" indent="0">
              <a:buNone/>
            </a:pPr>
            <a:r>
              <a:rPr lang="en-US" b="1" dirty="0"/>
              <a:t>Flu Prevention During the COVID-19 Pandemic</a:t>
            </a:r>
          </a:p>
          <a:p>
            <a:pPr marL="0" indent="0">
              <a:buNone/>
            </a:pPr>
            <a:r>
              <a:rPr lang="en-US" dirty="0"/>
              <a:t>Includes general information about the flu and guidelines for child care providers to follow.</a:t>
            </a:r>
          </a:p>
        </p:txBody>
      </p:sp>
      <p:sp>
        <p:nvSpPr>
          <p:cNvPr id="5" name="TextBox 4">
            <a:extLst>
              <a:ext uri="{FF2B5EF4-FFF2-40B4-BE49-F238E27FC236}">
                <a16:creationId xmlns:a16="http://schemas.microsoft.com/office/drawing/2014/main" id="{496445C9-77DF-4FBD-AD73-182F06A46FAB}"/>
              </a:ext>
            </a:extLst>
          </p:cNvPr>
          <p:cNvSpPr txBox="1"/>
          <p:nvPr/>
        </p:nvSpPr>
        <p:spPr>
          <a:xfrm>
            <a:off x="5064211" y="5807631"/>
            <a:ext cx="2063578" cy="369332"/>
          </a:xfrm>
          <a:prstGeom prst="rect">
            <a:avLst/>
          </a:prstGeom>
          <a:noFill/>
        </p:spPr>
        <p:txBody>
          <a:bodyPr wrap="square" rtlCol="0">
            <a:spAutoFit/>
          </a:bodyPr>
          <a:lstStyle/>
          <a:p>
            <a:r>
              <a:rPr lang="en-US" dirty="0"/>
              <a:t>CCAoA, 2020</a:t>
            </a:r>
          </a:p>
        </p:txBody>
      </p:sp>
      <p:pic>
        <p:nvPicPr>
          <p:cNvPr id="6" name="Picture 5" descr="Text&#10;&#10;Description automatically generated">
            <a:extLst>
              <a:ext uri="{FF2B5EF4-FFF2-40B4-BE49-F238E27FC236}">
                <a16:creationId xmlns:a16="http://schemas.microsoft.com/office/drawing/2014/main" id="{C258E493-FDC8-424B-BA24-63ABA5CA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2139">
            <a:off x="7646351" y="1602130"/>
            <a:ext cx="3722435" cy="4798328"/>
          </a:xfrm>
          <a:prstGeom prst="rect">
            <a:avLst/>
          </a:prstGeom>
        </p:spPr>
      </p:pic>
    </p:spTree>
    <p:extLst>
      <p:ext uri="{BB962C8B-B14F-4D97-AF65-F5344CB8AC3E}">
        <p14:creationId xmlns:p14="http://schemas.microsoft.com/office/powerpoint/2010/main" val="1984557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CD8C2-5C3E-4237-B188-8C72A71AC627}"/>
              </a:ext>
            </a:extLst>
          </p:cNvPr>
          <p:cNvSpPr>
            <a:spLocks noGrp="1"/>
          </p:cNvSpPr>
          <p:nvPr>
            <p:ph type="title"/>
          </p:nvPr>
        </p:nvSpPr>
        <p:spPr/>
        <p:txBody>
          <a:bodyPr/>
          <a:lstStyle/>
          <a:p>
            <a:r>
              <a:rPr lang="en-US" dirty="0">
                <a:latin typeface="Scala Sans Pro"/>
              </a:rPr>
              <a:t>Child Care Aware™ of America </a:t>
            </a:r>
            <a:endParaRPr lang="en-US" dirty="0"/>
          </a:p>
        </p:txBody>
      </p:sp>
      <p:sp>
        <p:nvSpPr>
          <p:cNvPr id="3" name="Content Placeholder 2">
            <a:extLst>
              <a:ext uri="{FF2B5EF4-FFF2-40B4-BE49-F238E27FC236}">
                <a16:creationId xmlns:a16="http://schemas.microsoft.com/office/drawing/2014/main" id="{2CCEB2E7-D04E-4C16-9E0E-3E32949F986C}"/>
              </a:ext>
            </a:extLst>
          </p:cNvPr>
          <p:cNvSpPr>
            <a:spLocks noGrp="1"/>
          </p:cNvSpPr>
          <p:nvPr>
            <p:ph idx="1"/>
          </p:nvPr>
        </p:nvSpPr>
        <p:spPr/>
        <p:txBody>
          <a:bodyPr>
            <a:normAutofit fontScale="92500" lnSpcReduction="10000"/>
          </a:bodyPr>
          <a:lstStyle/>
          <a:p>
            <a:pPr marL="0" indent="0">
              <a:buNone/>
            </a:pPr>
            <a:r>
              <a:rPr lang="en-US" b="1" dirty="0"/>
              <a:t>COVID-19, Flu &amp; You: </a:t>
            </a:r>
          </a:p>
          <a:p>
            <a:pPr marL="0" indent="0">
              <a:buNone/>
            </a:pPr>
            <a:r>
              <a:rPr lang="en-US" dirty="0"/>
              <a:t>Includes the comparison chart used earlier and other helpful information pertaining to COVID-19 and the Flu</a:t>
            </a:r>
          </a:p>
          <a:p>
            <a:pPr marL="0" indent="0">
              <a:buNone/>
            </a:pPr>
            <a:endParaRPr lang="en-US" dirty="0"/>
          </a:p>
          <a:p>
            <a:pPr marL="0" indent="0">
              <a:buNone/>
            </a:pPr>
            <a:r>
              <a:rPr lang="en-US" b="1" dirty="0"/>
              <a:t>Infectious Disease in Child Care:</a:t>
            </a:r>
          </a:p>
          <a:p>
            <a:pPr marL="0" indent="0">
              <a:buNone/>
            </a:pPr>
            <a:r>
              <a:rPr lang="en-US" dirty="0"/>
              <a:t>E-book to help with the development of policies and plans to reduce the spread of illness in a child care program </a:t>
            </a:r>
          </a:p>
          <a:p>
            <a:pPr marL="0" indent="0">
              <a:buNone/>
            </a:pPr>
            <a:endParaRPr lang="en-US" dirty="0"/>
          </a:p>
          <a:p>
            <a:pPr marL="0" indent="0">
              <a:buNone/>
            </a:pPr>
            <a:r>
              <a:rPr lang="en-US" b="1" dirty="0"/>
              <a:t>Additional Resources</a:t>
            </a:r>
          </a:p>
          <a:p>
            <a:pPr marL="0" indent="0">
              <a:buNone/>
            </a:pPr>
            <a:r>
              <a:rPr lang="en-US" dirty="0"/>
              <a:t>Find all these resources and more at </a:t>
            </a:r>
            <a:r>
              <a:rPr lang="en-US" dirty="0" err="1"/>
              <a:t>childcareaware.org</a:t>
            </a:r>
            <a:r>
              <a:rPr lang="en-US" dirty="0"/>
              <a:t>/flu</a:t>
            </a:r>
          </a:p>
          <a:p>
            <a:endParaRPr lang="en-US" dirty="0"/>
          </a:p>
        </p:txBody>
      </p:sp>
      <p:sp>
        <p:nvSpPr>
          <p:cNvPr id="4" name="TextBox 3">
            <a:extLst>
              <a:ext uri="{FF2B5EF4-FFF2-40B4-BE49-F238E27FC236}">
                <a16:creationId xmlns:a16="http://schemas.microsoft.com/office/drawing/2014/main" id="{9E829060-6FA7-4B14-ADFA-995A480BEFE6}"/>
              </a:ext>
            </a:extLst>
          </p:cNvPr>
          <p:cNvSpPr txBox="1"/>
          <p:nvPr/>
        </p:nvSpPr>
        <p:spPr>
          <a:xfrm>
            <a:off x="5189838" y="6376087"/>
            <a:ext cx="2335427" cy="369332"/>
          </a:xfrm>
          <a:prstGeom prst="rect">
            <a:avLst/>
          </a:prstGeom>
          <a:noFill/>
        </p:spPr>
        <p:txBody>
          <a:bodyPr wrap="square" rtlCol="0">
            <a:spAutoFit/>
          </a:bodyPr>
          <a:lstStyle/>
          <a:p>
            <a:r>
              <a:rPr lang="en-US" dirty="0"/>
              <a:t>CCAoA, 2020</a:t>
            </a:r>
          </a:p>
        </p:txBody>
      </p:sp>
    </p:spTree>
    <p:extLst>
      <p:ext uri="{BB962C8B-B14F-4D97-AF65-F5344CB8AC3E}">
        <p14:creationId xmlns:p14="http://schemas.microsoft.com/office/powerpoint/2010/main" val="300294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5AFB-F5AD-46FC-933B-0F614D1755C0}"/>
              </a:ext>
            </a:extLst>
          </p:cNvPr>
          <p:cNvSpPr>
            <a:spLocks noGrp="1"/>
          </p:cNvSpPr>
          <p:nvPr>
            <p:ph type="title"/>
          </p:nvPr>
        </p:nvSpPr>
        <p:spPr/>
        <p:txBody>
          <a:bodyPr>
            <a:normAutofit/>
          </a:bodyPr>
          <a:lstStyle/>
          <a:p>
            <a:r>
              <a:rPr lang="en-US" dirty="0">
                <a:highlight>
                  <a:srgbClr val="FFFF00"/>
                </a:highlight>
              </a:rPr>
              <a:t>Hold for Local Resources &amp; Regulations</a:t>
            </a:r>
          </a:p>
        </p:txBody>
      </p:sp>
      <p:sp>
        <p:nvSpPr>
          <p:cNvPr id="3" name="Content Placeholder 2">
            <a:extLst>
              <a:ext uri="{FF2B5EF4-FFF2-40B4-BE49-F238E27FC236}">
                <a16:creationId xmlns:a16="http://schemas.microsoft.com/office/drawing/2014/main" id="{817E4808-3F3A-4A5F-9761-EE1A12662D0E}"/>
              </a:ext>
            </a:extLst>
          </p:cNvPr>
          <p:cNvSpPr>
            <a:spLocks noGrp="1"/>
          </p:cNvSpPr>
          <p:nvPr>
            <p:ph idx="1"/>
          </p:nvPr>
        </p:nvSpPr>
        <p:spPr/>
        <p:txBody>
          <a:bodyPr/>
          <a:lstStyle/>
          <a:p>
            <a:r>
              <a:rPr lang="en-US" dirty="0">
                <a:highlight>
                  <a:srgbClr val="FFFF00"/>
                </a:highlight>
              </a:rPr>
              <a:t>This is a place holder for CCR&amp;Rs to share, update, remind programs about any local and or state resources and regulations that child care providers need to leverage. </a:t>
            </a:r>
          </a:p>
        </p:txBody>
      </p:sp>
    </p:spTree>
    <p:extLst>
      <p:ext uri="{BB962C8B-B14F-4D97-AF65-F5344CB8AC3E}">
        <p14:creationId xmlns:p14="http://schemas.microsoft.com/office/powerpoint/2010/main" val="2857558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2E1F-86E1-4B83-B349-6828A22B1DA6}"/>
              </a:ext>
            </a:extLst>
          </p:cNvPr>
          <p:cNvSpPr>
            <a:spLocks noGrp="1"/>
          </p:cNvSpPr>
          <p:nvPr>
            <p:ph type="title"/>
          </p:nvPr>
        </p:nvSpPr>
        <p:spPr>
          <a:xfrm>
            <a:off x="200414" y="162040"/>
            <a:ext cx="4346607" cy="1124465"/>
          </a:xfrm>
        </p:spPr>
        <p:txBody>
          <a:bodyPr>
            <a:normAutofit/>
          </a:bodyPr>
          <a:lstStyle/>
          <a:p>
            <a:r>
              <a:rPr lang="en-US" sz="3600" dirty="0"/>
              <a:t>Reflections</a:t>
            </a:r>
          </a:p>
        </p:txBody>
      </p:sp>
      <p:pic>
        <p:nvPicPr>
          <p:cNvPr id="6" name="Content Placeholder 5" descr="A picture containing person, indoor, young, person&#10;&#10;Description automatically generated">
            <a:extLst>
              <a:ext uri="{FF2B5EF4-FFF2-40B4-BE49-F238E27FC236}">
                <a16:creationId xmlns:a16="http://schemas.microsoft.com/office/drawing/2014/main" id="{47E7A8BC-0787-1041-A360-4164B7D2F4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368895"/>
            <a:ext cx="6172200" cy="4110685"/>
          </a:xfrm>
        </p:spPr>
      </p:pic>
      <p:sp>
        <p:nvSpPr>
          <p:cNvPr id="4" name="Text Placeholder 3">
            <a:extLst>
              <a:ext uri="{FF2B5EF4-FFF2-40B4-BE49-F238E27FC236}">
                <a16:creationId xmlns:a16="http://schemas.microsoft.com/office/drawing/2014/main" id="{67644777-ACB4-43E9-9FD8-55793A5152EE}"/>
              </a:ext>
            </a:extLst>
          </p:cNvPr>
          <p:cNvSpPr>
            <a:spLocks noGrp="1"/>
          </p:cNvSpPr>
          <p:nvPr>
            <p:ph type="body" sz="half" idx="2"/>
          </p:nvPr>
        </p:nvSpPr>
        <p:spPr>
          <a:xfrm>
            <a:off x="200415" y="2057400"/>
            <a:ext cx="4346607" cy="3514095"/>
          </a:xfrm>
        </p:spPr>
        <p:txBody>
          <a:bodyPr>
            <a:noAutofit/>
          </a:bodyPr>
          <a:lstStyle/>
          <a:p>
            <a:r>
              <a:rPr lang="en-US" sz="2800" dirty="0"/>
              <a:t>Are there any resources that were just shared that you plan to use for your program?</a:t>
            </a:r>
          </a:p>
          <a:p>
            <a:endParaRPr lang="en-US" sz="2800" dirty="0"/>
          </a:p>
          <a:p>
            <a:endParaRPr lang="en-US" sz="2800" dirty="0"/>
          </a:p>
          <a:p>
            <a:r>
              <a:rPr lang="en-US" sz="2800" dirty="0"/>
              <a:t>How would you utilize the resources to support your work? </a:t>
            </a:r>
          </a:p>
        </p:txBody>
      </p:sp>
    </p:spTree>
    <p:extLst>
      <p:ext uri="{BB962C8B-B14F-4D97-AF65-F5344CB8AC3E}">
        <p14:creationId xmlns:p14="http://schemas.microsoft.com/office/powerpoint/2010/main" val="2807179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9A90-5FC2-4D38-ABB6-9D0D3E028FA8}"/>
              </a:ext>
            </a:extLst>
          </p:cNvPr>
          <p:cNvSpPr>
            <a:spLocks noGrp="1"/>
          </p:cNvSpPr>
          <p:nvPr>
            <p:ph type="title"/>
          </p:nvPr>
        </p:nvSpPr>
        <p:spPr/>
        <p:txBody>
          <a:bodyPr>
            <a:normAutofit fontScale="90000"/>
          </a:bodyPr>
          <a:lstStyle/>
          <a:p>
            <a:r>
              <a:rPr lang="en-US" dirty="0"/>
              <a:t>Business Considerations for the Flu</a:t>
            </a:r>
          </a:p>
        </p:txBody>
      </p:sp>
      <p:sp>
        <p:nvSpPr>
          <p:cNvPr id="3" name="Text Placeholder 2">
            <a:extLst>
              <a:ext uri="{FF2B5EF4-FFF2-40B4-BE49-F238E27FC236}">
                <a16:creationId xmlns:a16="http://schemas.microsoft.com/office/drawing/2014/main" id="{5B94794A-BC6E-430F-B8FA-B4B1B21965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4290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D118-A605-49AD-9FE7-FE929BF5565B}"/>
              </a:ext>
            </a:extLst>
          </p:cNvPr>
          <p:cNvSpPr>
            <a:spLocks noGrp="1"/>
          </p:cNvSpPr>
          <p:nvPr>
            <p:ph type="title"/>
          </p:nvPr>
        </p:nvSpPr>
        <p:spPr/>
        <p:txBody>
          <a:bodyPr/>
          <a:lstStyle/>
          <a:p>
            <a:r>
              <a:rPr lang="en-US" dirty="0"/>
              <a:t>Session Goals</a:t>
            </a:r>
          </a:p>
        </p:txBody>
      </p:sp>
      <p:sp>
        <p:nvSpPr>
          <p:cNvPr id="3" name="Content Placeholder 2">
            <a:extLst>
              <a:ext uri="{FF2B5EF4-FFF2-40B4-BE49-F238E27FC236}">
                <a16:creationId xmlns:a16="http://schemas.microsoft.com/office/drawing/2014/main" id="{49DE2414-21EA-4653-BE02-9BC149515FAA}"/>
              </a:ext>
            </a:extLst>
          </p:cNvPr>
          <p:cNvSpPr>
            <a:spLocks noGrp="1"/>
          </p:cNvSpPr>
          <p:nvPr>
            <p:ph idx="1"/>
          </p:nvPr>
        </p:nvSpPr>
        <p:spPr>
          <a:xfrm>
            <a:off x="600693" y="1447604"/>
            <a:ext cx="10515600" cy="4351338"/>
          </a:xfrm>
        </p:spPr>
        <p:txBody>
          <a:bodyPr vert="horz" lIns="91440" tIns="45720" rIns="91440" bIns="45720" rtlCol="0" anchor="t">
            <a:normAutofit fontScale="85000" lnSpcReduction="20000"/>
          </a:bodyPr>
          <a:lstStyle/>
          <a:p>
            <a:endParaRPr lang="en-US" dirty="0"/>
          </a:p>
          <a:p>
            <a:pPr>
              <a:lnSpc>
                <a:spcPct val="120000"/>
              </a:lnSpc>
            </a:pPr>
            <a:r>
              <a:rPr lang="en-US">
                <a:latin typeface="Open Sans"/>
              </a:rPr>
              <a:t>Discuss the difference between the flu and COVID-19</a:t>
            </a:r>
          </a:p>
          <a:p>
            <a:pPr>
              <a:lnSpc>
                <a:spcPct val="120000"/>
              </a:lnSpc>
            </a:pPr>
            <a:endParaRPr lang="en-US"/>
          </a:p>
          <a:p>
            <a:pPr>
              <a:lnSpc>
                <a:spcPct val="120000"/>
              </a:lnSpc>
            </a:pPr>
            <a:r>
              <a:rPr lang="en-US">
                <a:latin typeface="Open Sans"/>
              </a:rPr>
              <a:t>Explain the importance of obtaining a flu vaccine</a:t>
            </a:r>
          </a:p>
          <a:p>
            <a:pPr marL="0" indent="0">
              <a:lnSpc>
                <a:spcPct val="120000"/>
              </a:lnSpc>
              <a:buNone/>
            </a:pPr>
            <a:endParaRPr lang="en-US"/>
          </a:p>
          <a:p>
            <a:pPr>
              <a:lnSpc>
                <a:spcPct val="120000"/>
              </a:lnSpc>
            </a:pPr>
            <a:r>
              <a:rPr lang="en-US">
                <a:latin typeface="Open Sans"/>
              </a:rPr>
              <a:t>Investigate national and local resources pertaining to flu and COVID-19</a:t>
            </a:r>
          </a:p>
          <a:p>
            <a:pPr>
              <a:lnSpc>
                <a:spcPct val="120000"/>
              </a:lnSpc>
            </a:pPr>
            <a:endParaRPr lang="en-US"/>
          </a:p>
          <a:p>
            <a:pPr>
              <a:lnSpc>
                <a:spcPct val="120000"/>
              </a:lnSpc>
            </a:pPr>
            <a:r>
              <a:rPr lang="en-US">
                <a:latin typeface="Open Sans"/>
              </a:rPr>
              <a:t>Identify ways that child care programs and community partners can assist families and children with staying healthy </a:t>
            </a:r>
            <a:endParaRPr lang="en-US"/>
          </a:p>
          <a:p>
            <a:pPr marL="0" indent="0">
              <a:lnSpc>
                <a:spcPct val="120000"/>
              </a:lnSpc>
              <a:buNone/>
            </a:pPr>
            <a:endParaRPr lang="en-US"/>
          </a:p>
        </p:txBody>
      </p:sp>
    </p:spTree>
    <p:extLst>
      <p:ext uri="{BB962C8B-B14F-4D97-AF65-F5344CB8AC3E}">
        <p14:creationId xmlns:p14="http://schemas.microsoft.com/office/powerpoint/2010/main" val="2046088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F8C170-7DE6-4B3E-841E-BFCE30824D2B}"/>
              </a:ext>
            </a:extLst>
          </p:cNvPr>
          <p:cNvSpPr>
            <a:spLocks noGrp="1"/>
          </p:cNvSpPr>
          <p:nvPr>
            <p:ph type="title"/>
          </p:nvPr>
        </p:nvSpPr>
        <p:spPr>
          <a:xfrm>
            <a:off x="200415" y="188913"/>
            <a:ext cx="4346607" cy="886125"/>
          </a:xfrm>
        </p:spPr>
        <p:txBody>
          <a:bodyPr>
            <a:normAutofit fontScale="90000"/>
          </a:bodyPr>
          <a:lstStyle/>
          <a:p>
            <a:r>
              <a:rPr lang="en-US" dirty="0"/>
              <a:t>Peer-to-Peer Connections </a:t>
            </a:r>
          </a:p>
        </p:txBody>
      </p:sp>
      <p:sp>
        <p:nvSpPr>
          <p:cNvPr id="6" name="Text Placeholder 5">
            <a:extLst>
              <a:ext uri="{FF2B5EF4-FFF2-40B4-BE49-F238E27FC236}">
                <a16:creationId xmlns:a16="http://schemas.microsoft.com/office/drawing/2014/main" id="{832092DB-C8B6-4BF5-86CC-6DC7B7C4FD8E}"/>
              </a:ext>
            </a:extLst>
          </p:cNvPr>
          <p:cNvSpPr>
            <a:spLocks noGrp="1"/>
          </p:cNvSpPr>
          <p:nvPr>
            <p:ph type="body" sz="half" idx="2"/>
          </p:nvPr>
        </p:nvSpPr>
        <p:spPr>
          <a:xfrm>
            <a:off x="200414" y="1258236"/>
            <a:ext cx="4346607" cy="5325761"/>
          </a:xfrm>
        </p:spPr>
        <p:txBody>
          <a:bodyPr vert="horz" lIns="91440" tIns="45720" rIns="91440" bIns="45720" rtlCol="0" anchor="t">
            <a:normAutofit fontScale="92500"/>
          </a:bodyPr>
          <a:lstStyle/>
          <a:p>
            <a:pPr>
              <a:lnSpc>
                <a:spcPct val="120000"/>
              </a:lnSpc>
            </a:pPr>
            <a:r>
              <a:rPr lang="en-US" sz="2800" dirty="0"/>
              <a:t>Business Considerations:</a:t>
            </a:r>
          </a:p>
          <a:p>
            <a:pPr marL="457200" indent="-457200">
              <a:lnSpc>
                <a:spcPct val="120000"/>
              </a:lnSpc>
              <a:buFont typeface="Arial" panose="020B0604020202020204" pitchFamily="34" charset="0"/>
              <a:buChar char="•"/>
            </a:pPr>
            <a:r>
              <a:rPr lang="en-US" sz="2800" dirty="0"/>
              <a:t>Staff paid sick time</a:t>
            </a:r>
          </a:p>
          <a:p>
            <a:pPr marL="457200" indent="-457200">
              <a:lnSpc>
                <a:spcPct val="120000"/>
              </a:lnSpc>
              <a:buFont typeface="Arial" panose="020B0604020202020204" pitchFamily="34" charset="0"/>
              <a:buChar char="•"/>
            </a:pPr>
            <a:r>
              <a:rPr lang="en-US" sz="2800" dirty="0"/>
              <a:t>Child illness and returning to the program </a:t>
            </a:r>
          </a:p>
          <a:p>
            <a:pPr marL="457200" indent="-457200">
              <a:lnSpc>
                <a:spcPct val="120000"/>
              </a:lnSpc>
              <a:buFont typeface="Arial" panose="020B0604020202020204" pitchFamily="34" charset="0"/>
              <a:buChar char="•"/>
            </a:pPr>
            <a:r>
              <a:rPr lang="en-US" sz="2800" dirty="0"/>
              <a:t>Paid time off for health checks/screenings/flu shoots for staff</a:t>
            </a:r>
          </a:p>
          <a:p>
            <a:pPr marL="457200" indent="-457200">
              <a:lnSpc>
                <a:spcPct val="120000"/>
              </a:lnSpc>
              <a:buFont typeface="Arial" panose="020B0604020202020204" pitchFamily="34" charset="0"/>
              <a:buChar char="•"/>
            </a:pPr>
            <a:r>
              <a:rPr lang="en-US" sz="2800" dirty="0"/>
              <a:t>Budgeted expenses for extra sanitation needs</a:t>
            </a:r>
          </a:p>
        </p:txBody>
      </p:sp>
      <p:pic>
        <p:nvPicPr>
          <p:cNvPr id="18" name="Content Placeholder 17" descr="A person posing for the camera&#10;&#10;Description automatically generated">
            <a:extLst>
              <a:ext uri="{FF2B5EF4-FFF2-40B4-BE49-F238E27FC236}">
                <a16:creationId xmlns:a16="http://schemas.microsoft.com/office/drawing/2014/main" id="{602A51AE-A45A-4A12-B055-A1CA5E9A7EE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188" y="1493014"/>
            <a:ext cx="6172200" cy="3862447"/>
          </a:xfrm>
        </p:spPr>
      </p:pic>
    </p:spTree>
    <p:extLst>
      <p:ext uri="{BB962C8B-B14F-4D97-AF65-F5344CB8AC3E}">
        <p14:creationId xmlns:p14="http://schemas.microsoft.com/office/powerpoint/2010/main" val="1880670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B917-51C4-40E0-A18D-DCD7DF92E904}"/>
              </a:ext>
            </a:extLst>
          </p:cNvPr>
          <p:cNvSpPr>
            <a:spLocks noGrp="1"/>
          </p:cNvSpPr>
          <p:nvPr>
            <p:ph type="title"/>
          </p:nvPr>
        </p:nvSpPr>
        <p:spPr>
          <a:xfrm>
            <a:off x="0" y="93945"/>
            <a:ext cx="4622104" cy="1496860"/>
          </a:xfrm>
        </p:spPr>
        <p:txBody>
          <a:bodyPr/>
          <a:lstStyle/>
          <a:p>
            <a:r>
              <a:rPr lang="en-US" dirty="0"/>
              <a:t>Business Practice Support for the Flu </a:t>
            </a:r>
          </a:p>
        </p:txBody>
      </p:sp>
      <p:pic>
        <p:nvPicPr>
          <p:cNvPr id="4" name="Content Placeholder 3">
            <a:extLst>
              <a:ext uri="{FF2B5EF4-FFF2-40B4-BE49-F238E27FC236}">
                <a16:creationId xmlns:a16="http://schemas.microsoft.com/office/drawing/2014/main" id="{4D6C22DF-DFCA-4951-8221-9BB63081C917}"/>
              </a:ext>
            </a:extLst>
          </p:cNvPr>
          <p:cNvPicPr>
            <a:picLocks noGrp="1" noChangeAspect="1"/>
          </p:cNvPicPr>
          <p:nvPr>
            <p:ph idx="1"/>
          </p:nvPr>
        </p:nvPicPr>
        <p:blipFill rotWithShape="1">
          <a:blip r:embed="rId3"/>
          <a:srcRect l="66011" t="14545" r="16476" b="8076"/>
          <a:stretch/>
        </p:blipFill>
        <p:spPr>
          <a:xfrm>
            <a:off x="6096000" y="531501"/>
            <a:ext cx="4400811" cy="5468466"/>
          </a:xfrm>
          <a:prstGeom prst="rect">
            <a:avLst/>
          </a:prstGeom>
        </p:spPr>
      </p:pic>
      <p:sp>
        <p:nvSpPr>
          <p:cNvPr id="5" name="Text Placeholder 4">
            <a:extLst>
              <a:ext uri="{FF2B5EF4-FFF2-40B4-BE49-F238E27FC236}">
                <a16:creationId xmlns:a16="http://schemas.microsoft.com/office/drawing/2014/main" id="{986CD832-89B4-4E97-BD4E-99722E1668D7}"/>
              </a:ext>
            </a:extLst>
          </p:cNvPr>
          <p:cNvSpPr>
            <a:spLocks noGrp="1"/>
          </p:cNvSpPr>
          <p:nvPr>
            <p:ph type="body" sz="half" idx="2"/>
          </p:nvPr>
        </p:nvSpPr>
        <p:spPr>
          <a:xfrm>
            <a:off x="125260" y="2354892"/>
            <a:ext cx="4400811" cy="4045908"/>
          </a:xfrm>
        </p:spPr>
        <p:txBody>
          <a:bodyPr>
            <a:normAutofit/>
          </a:bodyPr>
          <a:lstStyle/>
          <a:p>
            <a:r>
              <a:rPr lang="en-US" sz="2800" dirty="0"/>
              <a:t>Helping you and your staff understand the signs to look for and when to stay home to keep others safe from illness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615358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6D66-4A1D-41D6-964E-7ACFA11FA6D4}"/>
              </a:ext>
            </a:extLst>
          </p:cNvPr>
          <p:cNvSpPr>
            <a:spLocks noGrp="1"/>
          </p:cNvSpPr>
          <p:nvPr>
            <p:ph type="title"/>
          </p:nvPr>
        </p:nvSpPr>
        <p:spPr/>
        <p:txBody>
          <a:bodyPr/>
          <a:lstStyle/>
          <a:p>
            <a:r>
              <a:rPr lang="en-US" dirty="0"/>
              <a:t>Supporting a Community Vaccination Clinic </a:t>
            </a:r>
          </a:p>
        </p:txBody>
      </p:sp>
      <p:sp>
        <p:nvSpPr>
          <p:cNvPr id="3" name="Content Placeholder 2">
            <a:extLst>
              <a:ext uri="{FF2B5EF4-FFF2-40B4-BE49-F238E27FC236}">
                <a16:creationId xmlns:a16="http://schemas.microsoft.com/office/drawing/2014/main" id="{688CE73B-14A6-4F6A-A770-1A65A2745E32}"/>
              </a:ext>
            </a:extLst>
          </p:cNvPr>
          <p:cNvSpPr>
            <a:spLocks noGrp="1"/>
          </p:cNvSpPr>
          <p:nvPr>
            <p:ph idx="1"/>
          </p:nvPr>
        </p:nvSpPr>
        <p:spPr>
          <a:xfrm>
            <a:off x="838200" y="1760794"/>
            <a:ext cx="10515600" cy="4351338"/>
          </a:xfrm>
        </p:spPr>
        <p:txBody>
          <a:bodyPr/>
          <a:lstStyle/>
          <a:p>
            <a:r>
              <a:rPr lang="en-US" dirty="0"/>
              <a:t>Collaborate with your local CCR&amp;R and local health department to provide off site/temporary vaccination clinics </a:t>
            </a:r>
          </a:p>
          <a:p>
            <a:pPr marL="0" indent="0">
              <a:buNone/>
            </a:pPr>
            <a:endParaRPr lang="en-US" dirty="0"/>
          </a:p>
          <a:p>
            <a:r>
              <a:rPr lang="en-US" dirty="0"/>
              <a:t>Provides a quick one stop place for employees to get their vaccine and return to work. </a:t>
            </a:r>
          </a:p>
          <a:p>
            <a:endParaRPr lang="en-US" dirty="0"/>
          </a:p>
        </p:txBody>
      </p:sp>
      <p:sp>
        <p:nvSpPr>
          <p:cNvPr id="4" name="TextBox 3">
            <a:extLst>
              <a:ext uri="{FF2B5EF4-FFF2-40B4-BE49-F238E27FC236}">
                <a16:creationId xmlns:a16="http://schemas.microsoft.com/office/drawing/2014/main" id="{F412B8E4-4C0E-45C4-9714-E57C8488EBEC}"/>
              </a:ext>
            </a:extLst>
          </p:cNvPr>
          <p:cNvSpPr txBox="1"/>
          <p:nvPr/>
        </p:nvSpPr>
        <p:spPr>
          <a:xfrm>
            <a:off x="4621427" y="6301946"/>
            <a:ext cx="2409568" cy="369332"/>
          </a:xfrm>
          <a:prstGeom prst="rect">
            <a:avLst/>
          </a:prstGeom>
          <a:noFill/>
        </p:spPr>
        <p:txBody>
          <a:bodyPr wrap="square" rtlCol="0">
            <a:spAutoFit/>
          </a:bodyPr>
          <a:lstStyle/>
          <a:p>
            <a:r>
              <a:rPr lang="en-US" dirty="0"/>
              <a:t>CDC, 2020</a:t>
            </a:r>
          </a:p>
        </p:txBody>
      </p:sp>
    </p:spTree>
    <p:extLst>
      <p:ext uri="{BB962C8B-B14F-4D97-AF65-F5344CB8AC3E}">
        <p14:creationId xmlns:p14="http://schemas.microsoft.com/office/powerpoint/2010/main" val="1130446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A5D6-1558-4230-B68F-110BE5ADA07B}"/>
              </a:ext>
            </a:extLst>
          </p:cNvPr>
          <p:cNvSpPr>
            <a:spLocks noGrp="1"/>
          </p:cNvSpPr>
          <p:nvPr>
            <p:ph type="title"/>
          </p:nvPr>
        </p:nvSpPr>
        <p:spPr/>
        <p:txBody>
          <a:bodyPr/>
          <a:lstStyle/>
          <a:p>
            <a:r>
              <a:rPr lang="en-US" dirty="0"/>
              <a:t>Wrap Up &amp; Questions</a:t>
            </a:r>
          </a:p>
        </p:txBody>
      </p:sp>
      <p:pic>
        <p:nvPicPr>
          <p:cNvPr id="6" name="Content Placeholder 5" descr="A close up of a cell phone&#10;&#10;Description automatically generated">
            <a:extLst>
              <a:ext uri="{FF2B5EF4-FFF2-40B4-BE49-F238E27FC236}">
                <a16:creationId xmlns:a16="http://schemas.microsoft.com/office/drawing/2014/main" id="{00D2CD01-CD9B-4D47-A97C-4993F5855F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82" y="1800912"/>
            <a:ext cx="5614629" cy="4351338"/>
          </a:xfrm>
        </p:spPr>
      </p:pic>
    </p:spTree>
    <p:extLst>
      <p:ext uri="{BB962C8B-B14F-4D97-AF65-F5344CB8AC3E}">
        <p14:creationId xmlns:p14="http://schemas.microsoft.com/office/powerpoint/2010/main" val="56981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64F9-7AD7-4398-8340-A66BEC00CBBD}"/>
              </a:ext>
            </a:extLst>
          </p:cNvPr>
          <p:cNvSpPr>
            <a:spLocks noGrp="1"/>
          </p:cNvSpPr>
          <p:nvPr>
            <p:ph type="title"/>
          </p:nvPr>
        </p:nvSpPr>
        <p:spPr/>
        <p:txBody>
          <a:bodyPr>
            <a:normAutofit fontScale="90000"/>
          </a:bodyPr>
          <a:lstStyle/>
          <a:p>
            <a:r>
              <a:rPr lang="en-US" dirty="0"/>
              <a:t>Referenced Resource Websites &amp; Abbreviations</a:t>
            </a:r>
          </a:p>
        </p:txBody>
      </p:sp>
      <p:sp>
        <p:nvSpPr>
          <p:cNvPr id="3" name="Content Placeholder 2">
            <a:extLst>
              <a:ext uri="{FF2B5EF4-FFF2-40B4-BE49-F238E27FC236}">
                <a16:creationId xmlns:a16="http://schemas.microsoft.com/office/drawing/2014/main" id="{BB5CCFC3-1D9E-4E20-BC82-1BCDF98BEE51}"/>
              </a:ext>
            </a:extLst>
          </p:cNvPr>
          <p:cNvSpPr>
            <a:spLocks noGrp="1"/>
          </p:cNvSpPr>
          <p:nvPr>
            <p:ph idx="1"/>
          </p:nvPr>
        </p:nvSpPr>
        <p:spPr>
          <a:xfrm>
            <a:off x="615778" y="1615561"/>
            <a:ext cx="10515600" cy="4351338"/>
          </a:xfrm>
        </p:spPr>
        <p:txBody>
          <a:bodyPr/>
          <a:lstStyle/>
          <a:p>
            <a:pPr marL="0" indent="0">
              <a:buNone/>
            </a:pPr>
            <a:r>
              <a:rPr lang="en-US" dirty="0"/>
              <a:t>Child Care Aware™ of America  (CCAoA)</a:t>
            </a:r>
          </a:p>
          <a:p>
            <a:pPr marL="0" indent="0">
              <a:buNone/>
            </a:pPr>
            <a:r>
              <a:rPr lang="en-US" dirty="0">
                <a:hlinkClick r:id="rId2"/>
              </a:rPr>
              <a:t>https://www.childcareaware.org</a:t>
            </a:r>
            <a:endParaRPr lang="en-US" dirty="0"/>
          </a:p>
          <a:p>
            <a:pPr marL="0" indent="0">
              <a:buNone/>
            </a:pPr>
            <a:endParaRPr lang="en-US" dirty="0"/>
          </a:p>
          <a:p>
            <a:pPr marL="0" indent="0">
              <a:buNone/>
            </a:pPr>
            <a:r>
              <a:rPr lang="en-US" dirty="0"/>
              <a:t>American Academy of Pediatrics (AAP)</a:t>
            </a:r>
          </a:p>
          <a:p>
            <a:pPr marL="0" indent="0">
              <a:buNone/>
            </a:pPr>
            <a:r>
              <a:rPr lang="en-US" dirty="0">
                <a:hlinkClick r:id="rId3"/>
              </a:rPr>
              <a:t>https://www.aap.org/</a:t>
            </a:r>
            <a:endParaRPr lang="en-US" dirty="0"/>
          </a:p>
          <a:p>
            <a:pPr marL="0" indent="0">
              <a:buNone/>
            </a:pPr>
            <a:endParaRPr lang="en-US" dirty="0"/>
          </a:p>
          <a:p>
            <a:pPr marL="0" indent="0">
              <a:buNone/>
            </a:pPr>
            <a:r>
              <a:rPr lang="en-US" dirty="0"/>
              <a:t>Center for Disease Control &amp; Prevention (CDC) </a:t>
            </a:r>
          </a:p>
          <a:p>
            <a:pPr marL="0" indent="0">
              <a:buNone/>
            </a:pPr>
            <a:r>
              <a:rPr lang="en-US" dirty="0">
                <a:hlinkClick r:id="rId4"/>
              </a:rPr>
              <a:t>https://www.cdc.gov/</a:t>
            </a:r>
            <a:endParaRPr lang="en-US" dirty="0"/>
          </a:p>
          <a:p>
            <a:pPr marL="0" indent="0">
              <a:buNone/>
            </a:pPr>
            <a:endParaRPr lang="en-US" dirty="0"/>
          </a:p>
        </p:txBody>
      </p:sp>
    </p:spTree>
    <p:extLst>
      <p:ext uri="{BB962C8B-B14F-4D97-AF65-F5344CB8AC3E}">
        <p14:creationId xmlns:p14="http://schemas.microsoft.com/office/powerpoint/2010/main" val="3889681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7C26BF-BB25-4A81-975A-0C1D24C70505}"/>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3F4044"/>
                </a:solidFill>
                <a:effectLst/>
                <a:highlight>
                  <a:srgbClr val="FFFF00"/>
                </a:highlight>
                <a:uLnTx/>
                <a:uFillTx/>
                <a:latin typeface="Scala Sans Pro" panose="020B0504030101020102" pitchFamily="34" charset="77"/>
                <a:ea typeface="+mj-ea"/>
                <a:cs typeface="+mj-cs"/>
              </a:rPr>
              <a:t>Hold for Agency/Facilitator Information</a:t>
            </a:r>
            <a:endParaRPr lang="en-US" dirty="0"/>
          </a:p>
        </p:txBody>
      </p:sp>
      <p:sp>
        <p:nvSpPr>
          <p:cNvPr id="5" name="Content Placeholder 4">
            <a:extLst>
              <a:ext uri="{FF2B5EF4-FFF2-40B4-BE49-F238E27FC236}">
                <a16:creationId xmlns:a16="http://schemas.microsoft.com/office/drawing/2014/main" id="{DE9983E7-811A-412E-BB9B-73DDFB8478F3}"/>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F4044"/>
                </a:solidFill>
                <a:effectLst/>
                <a:highlight>
                  <a:srgbClr val="FFFF00"/>
                </a:highlight>
                <a:uLnTx/>
                <a:uFillTx/>
                <a:latin typeface="Open Sans" panose="020B0606030504020204" pitchFamily="34" charset="0"/>
              </a:rPr>
              <a:t>This is a placeholder for the facilitator to remind programs of their services, upcoming trainings, the agency </a:t>
            </a:r>
            <a:r>
              <a:rPr kumimoji="0" lang="en-US" sz="2800" b="0" i="0" u="none" strike="noStrike" kern="1200" cap="none" spc="0" normalizeH="0" baseline="0" noProof="0" dirty="0" err="1">
                <a:ln>
                  <a:noFill/>
                </a:ln>
                <a:solidFill>
                  <a:srgbClr val="3F4044"/>
                </a:solidFill>
                <a:effectLst/>
                <a:highlight>
                  <a:srgbClr val="FFFF00"/>
                </a:highlight>
                <a:uLnTx/>
                <a:uFillTx/>
                <a:latin typeface="Open Sans" panose="020B0606030504020204" pitchFamily="34" charset="0"/>
              </a:rPr>
              <a:t>logo,etc</a:t>
            </a:r>
            <a:r>
              <a:rPr kumimoji="0" lang="en-US" sz="2800" b="0" i="0" u="none" strike="noStrike" kern="1200" cap="none" spc="0" normalizeH="0" baseline="0" noProof="0" dirty="0">
                <a:ln>
                  <a:noFill/>
                </a:ln>
                <a:solidFill>
                  <a:srgbClr val="3F4044"/>
                </a:solidFill>
                <a:effectLst/>
                <a:highlight>
                  <a:srgbClr val="FFFF00"/>
                </a:highlight>
                <a:uLnTx/>
                <a:uFillTx/>
                <a:latin typeface="Open Sans" panose="020B0606030504020204" pitchFamily="34" charset="0"/>
              </a:rPr>
              <a:t>. </a:t>
            </a:r>
          </a:p>
          <a:p>
            <a:endParaRPr lang="en-US" dirty="0"/>
          </a:p>
        </p:txBody>
      </p:sp>
    </p:spTree>
    <p:extLst>
      <p:ext uri="{BB962C8B-B14F-4D97-AF65-F5344CB8AC3E}">
        <p14:creationId xmlns:p14="http://schemas.microsoft.com/office/powerpoint/2010/main" val="258826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F4F0-D534-4E72-9EFF-807D51869144}"/>
              </a:ext>
            </a:extLst>
          </p:cNvPr>
          <p:cNvSpPr>
            <a:spLocks noGrp="1"/>
          </p:cNvSpPr>
          <p:nvPr>
            <p:ph type="title"/>
          </p:nvPr>
        </p:nvSpPr>
        <p:spPr/>
        <p:txBody>
          <a:bodyPr/>
          <a:lstStyle/>
          <a:p>
            <a:r>
              <a:rPr lang="en-US" dirty="0">
                <a:highlight>
                  <a:srgbClr val="FFFF00"/>
                </a:highlight>
              </a:rPr>
              <a:t>Hold for quote/Opening discussion picture</a:t>
            </a:r>
          </a:p>
        </p:txBody>
      </p:sp>
      <p:sp>
        <p:nvSpPr>
          <p:cNvPr id="3" name="Content Placeholder 2">
            <a:extLst>
              <a:ext uri="{FF2B5EF4-FFF2-40B4-BE49-F238E27FC236}">
                <a16:creationId xmlns:a16="http://schemas.microsoft.com/office/drawing/2014/main" id="{254EF320-C5B6-4AC3-B6DE-90903986218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128429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A6C2-9093-4779-9117-3177FF39EDD0}"/>
              </a:ext>
            </a:extLst>
          </p:cNvPr>
          <p:cNvSpPr>
            <a:spLocks noGrp="1"/>
          </p:cNvSpPr>
          <p:nvPr>
            <p:ph type="title"/>
          </p:nvPr>
        </p:nvSpPr>
        <p:spPr/>
        <p:txBody>
          <a:bodyPr/>
          <a:lstStyle/>
          <a:p>
            <a:r>
              <a:rPr lang="en-US">
                <a:latin typeface="Scala Sans Pro"/>
              </a:rPr>
              <a:t>Flu vs. COVID-19</a:t>
            </a:r>
          </a:p>
        </p:txBody>
      </p:sp>
      <p:sp>
        <p:nvSpPr>
          <p:cNvPr id="3" name="Text Placeholder 2">
            <a:extLst>
              <a:ext uri="{FF2B5EF4-FFF2-40B4-BE49-F238E27FC236}">
                <a16:creationId xmlns:a16="http://schemas.microsoft.com/office/drawing/2014/main" id="{D7CC964E-F4D8-421C-B785-F4F3818A45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7678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AAEA7-1657-4719-BBF6-00E8A0ADA14E}"/>
              </a:ext>
            </a:extLst>
          </p:cNvPr>
          <p:cNvSpPr>
            <a:spLocks noGrp="1"/>
          </p:cNvSpPr>
          <p:nvPr>
            <p:ph type="title"/>
          </p:nvPr>
        </p:nvSpPr>
        <p:spPr>
          <a:xfrm>
            <a:off x="838200" y="161729"/>
            <a:ext cx="10515600" cy="1082478"/>
          </a:xfrm>
        </p:spPr>
        <p:txBody>
          <a:bodyPr>
            <a:normAutofit/>
          </a:bodyPr>
          <a:lstStyle/>
          <a:p>
            <a:r>
              <a:rPr lang="en-US">
                <a:latin typeface="Scala Sans Pro"/>
              </a:rPr>
              <a:t>The Symptoms: Flu vs. COVID-19</a:t>
            </a:r>
          </a:p>
        </p:txBody>
      </p:sp>
      <p:pic>
        <p:nvPicPr>
          <p:cNvPr id="10" name="Content Placeholder 9">
            <a:extLst>
              <a:ext uri="{FF2B5EF4-FFF2-40B4-BE49-F238E27FC236}">
                <a16:creationId xmlns:a16="http://schemas.microsoft.com/office/drawing/2014/main" id="{0B3C0320-4371-46AF-B7F3-A836CC09DAEA}"/>
              </a:ext>
            </a:extLst>
          </p:cNvPr>
          <p:cNvPicPr>
            <a:picLocks noGrp="1" noChangeAspect="1"/>
          </p:cNvPicPr>
          <p:nvPr>
            <p:ph idx="1"/>
          </p:nvPr>
        </p:nvPicPr>
        <p:blipFill rotWithShape="1">
          <a:blip r:embed="rId3"/>
          <a:srcRect l="66386" t="37882" r="22991" b="33443"/>
          <a:stretch/>
        </p:blipFill>
        <p:spPr>
          <a:xfrm>
            <a:off x="2176292" y="1289311"/>
            <a:ext cx="6999153" cy="4893390"/>
          </a:xfrm>
          <a:prstGeom prst="rect">
            <a:avLst/>
          </a:prstGeom>
        </p:spPr>
      </p:pic>
      <p:sp>
        <p:nvSpPr>
          <p:cNvPr id="4" name="TextBox 3">
            <a:extLst>
              <a:ext uri="{FF2B5EF4-FFF2-40B4-BE49-F238E27FC236}">
                <a16:creationId xmlns:a16="http://schemas.microsoft.com/office/drawing/2014/main" id="{31DEBF7F-F9C4-4E10-8072-248A1812EBBC}"/>
              </a:ext>
            </a:extLst>
          </p:cNvPr>
          <p:cNvSpPr txBox="1"/>
          <p:nvPr/>
        </p:nvSpPr>
        <p:spPr>
          <a:xfrm>
            <a:off x="4213655" y="6227805"/>
            <a:ext cx="1692876" cy="369332"/>
          </a:xfrm>
          <a:prstGeom prst="rect">
            <a:avLst/>
          </a:prstGeom>
          <a:noFill/>
        </p:spPr>
        <p:txBody>
          <a:bodyPr wrap="square" rtlCol="0">
            <a:spAutoFit/>
          </a:bodyPr>
          <a:lstStyle/>
          <a:p>
            <a:r>
              <a:rPr lang="en-US" dirty="0"/>
              <a:t>AAP, 2020</a:t>
            </a:r>
          </a:p>
        </p:txBody>
      </p:sp>
    </p:spTree>
    <p:extLst>
      <p:ext uri="{BB962C8B-B14F-4D97-AF65-F5344CB8AC3E}">
        <p14:creationId xmlns:p14="http://schemas.microsoft.com/office/powerpoint/2010/main" val="2669769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2228D-5372-4BCB-AB66-9C79639D6704}"/>
              </a:ext>
            </a:extLst>
          </p:cNvPr>
          <p:cNvSpPr>
            <a:spLocks noGrp="1"/>
          </p:cNvSpPr>
          <p:nvPr>
            <p:ph type="title"/>
          </p:nvPr>
        </p:nvSpPr>
        <p:spPr/>
        <p:txBody>
          <a:bodyPr/>
          <a:lstStyle/>
          <a:p>
            <a:r>
              <a:rPr lang="en-US">
                <a:latin typeface="Scala Sans Pro"/>
              </a:rPr>
              <a:t>How They Spread: Flu vs. COVID-19</a:t>
            </a:r>
          </a:p>
        </p:txBody>
      </p:sp>
      <p:sp>
        <p:nvSpPr>
          <p:cNvPr id="3" name="Text Placeholder 2">
            <a:extLst>
              <a:ext uri="{FF2B5EF4-FFF2-40B4-BE49-F238E27FC236}">
                <a16:creationId xmlns:a16="http://schemas.microsoft.com/office/drawing/2014/main" id="{1D9D6FCC-CD6B-4970-8B5D-C9B54745DC41}"/>
              </a:ext>
            </a:extLst>
          </p:cNvPr>
          <p:cNvSpPr>
            <a:spLocks noGrp="1"/>
          </p:cNvSpPr>
          <p:nvPr>
            <p:ph type="body" idx="1"/>
          </p:nvPr>
        </p:nvSpPr>
        <p:spPr>
          <a:xfrm>
            <a:off x="665163" y="1681163"/>
            <a:ext cx="5157787" cy="823912"/>
          </a:xfrm>
        </p:spPr>
        <p:txBody>
          <a:bodyPr/>
          <a:lstStyle/>
          <a:p>
            <a:r>
              <a:rPr lang="en-US" dirty="0"/>
              <a:t>Similarities </a:t>
            </a:r>
          </a:p>
        </p:txBody>
      </p:sp>
      <p:sp>
        <p:nvSpPr>
          <p:cNvPr id="4" name="Content Placeholder 3">
            <a:extLst>
              <a:ext uri="{FF2B5EF4-FFF2-40B4-BE49-F238E27FC236}">
                <a16:creationId xmlns:a16="http://schemas.microsoft.com/office/drawing/2014/main" id="{D9179206-CFF9-4C15-866C-8836749CD75F}"/>
              </a:ext>
            </a:extLst>
          </p:cNvPr>
          <p:cNvSpPr>
            <a:spLocks noGrp="1"/>
          </p:cNvSpPr>
          <p:nvPr>
            <p:ph sz="half" idx="2"/>
          </p:nvPr>
        </p:nvSpPr>
        <p:spPr>
          <a:xfrm>
            <a:off x="576741" y="2505075"/>
            <a:ext cx="5157787" cy="3684588"/>
          </a:xfrm>
        </p:spPr>
        <p:txBody>
          <a:bodyPr/>
          <a:lstStyle/>
          <a:p>
            <a:r>
              <a:rPr lang="en-US" dirty="0"/>
              <a:t>Spread person to person</a:t>
            </a:r>
          </a:p>
          <a:p>
            <a:endParaRPr lang="en-US" dirty="0"/>
          </a:p>
          <a:p>
            <a:r>
              <a:rPr lang="en-US" dirty="0"/>
              <a:t>Can spread before symptoms develop</a:t>
            </a:r>
          </a:p>
          <a:p>
            <a:endParaRPr lang="en-US" dirty="0"/>
          </a:p>
        </p:txBody>
      </p:sp>
      <p:sp>
        <p:nvSpPr>
          <p:cNvPr id="5" name="Text Placeholder 4">
            <a:extLst>
              <a:ext uri="{FF2B5EF4-FFF2-40B4-BE49-F238E27FC236}">
                <a16:creationId xmlns:a16="http://schemas.microsoft.com/office/drawing/2014/main" id="{369270BC-DFE6-4170-82E7-FA47AD504E2E}"/>
              </a:ext>
            </a:extLst>
          </p:cNvPr>
          <p:cNvSpPr>
            <a:spLocks noGrp="1"/>
          </p:cNvSpPr>
          <p:nvPr>
            <p:ph type="body" sz="quarter" idx="3"/>
          </p:nvPr>
        </p:nvSpPr>
        <p:spPr>
          <a:xfrm>
            <a:off x="6369052" y="1681163"/>
            <a:ext cx="5183188" cy="823912"/>
          </a:xfrm>
        </p:spPr>
        <p:txBody>
          <a:bodyPr/>
          <a:lstStyle/>
          <a:p>
            <a:r>
              <a:rPr lang="en-US" dirty="0"/>
              <a:t>Differences </a:t>
            </a:r>
          </a:p>
        </p:txBody>
      </p:sp>
      <p:sp>
        <p:nvSpPr>
          <p:cNvPr id="6" name="Content Placeholder 5">
            <a:extLst>
              <a:ext uri="{FF2B5EF4-FFF2-40B4-BE49-F238E27FC236}">
                <a16:creationId xmlns:a16="http://schemas.microsoft.com/office/drawing/2014/main" id="{655325DD-2348-4B38-ACB6-94CAD84994E5}"/>
              </a:ext>
            </a:extLst>
          </p:cNvPr>
          <p:cNvSpPr>
            <a:spLocks noGrp="1"/>
          </p:cNvSpPr>
          <p:nvPr>
            <p:ph sz="quarter" idx="4"/>
          </p:nvPr>
        </p:nvSpPr>
        <p:spPr>
          <a:xfrm>
            <a:off x="6369052" y="2529997"/>
            <a:ext cx="5183188" cy="3684588"/>
          </a:xfrm>
        </p:spPr>
        <p:txBody>
          <a:bodyPr/>
          <a:lstStyle/>
          <a:p>
            <a:r>
              <a:rPr lang="en-US" dirty="0"/>
              <a:t>COVID-19 is more contagious among certain populations</a:t>
            </a:r>
          </a:p>
          <a:p>
            <a:endParaRPr lang="en-US" dirty="0"/>
          </a:p>
          <a:p>
            <a:r>
              <a:rPr lang="en-US" dirty="0"/>
              <a:t>More superspreading events</a:t>
            </a:r>
          </a:p>
        </p:txBody>
      </p:sp>
      <p:sp>
        <p:nvSpPr>
          <p:cNvPr id="7" name="TextBox 6">
            <a:extLst>
              <a:ext uri="{FF2B5EF4-FFF2-40B4-BE49-F238E27FC236}">
                <a16:creationId xmlns:a16="http://schemas.microsoft.com/office/drawing/2014/main" id="{AA55D25A-7339-460E-8036-2A09E028B63A}"/>
              </a:ext>
            </a:extLst>
          </p:cNvPr>
          <p:cNvSpPr txBox="1"/>
          <p:nvPr/>
        </p:nvSpPr>
        <p:spPr>
          <a:xfrm>
            <a:off x="4782064" y="6054841"/>
            <a:ext cx="2891482" cy="369332"/>
          </a:xfrm>
          <a:prstGeom prst="rect">
            <a:avLst/>
          </a:prstGeom>
          <a:noFill/>
        </p:spPr>
        <p:txBody>
          <a:bodyPr wrap="square" rtlCol="0">
            <a:spAutoFit/>
          </a:bodyPr>
          <a:lstStyle/>
          <a:p>
            <a:r>
              <a:rPr lang="en-US" dirty="0"/>
              <a:t>CDC, 2020</a:t>
            </a:r>
          </a:p>
        </p:txBody>
      </p:sp>
    </p:spTree>
    <p:extLst>
      <p:ext uri="{BB962C8B-B14F-4D97-AF65-F5344CB8AC3E}">
        <p14:creationId xmlns:p14="http://schemas.microsoft.com/office/powerpoint/2010/main" val="217622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4FCE-F758-4D5F-86C7-20BD6824B4A5}"/>
              </a:ext>
            </a:extLst>
          </p:cNvPr>
          <p:cNvSpPr>
            <a:spLocks noGrp="1"/>
          </p:cNvSpPr>
          <p:nvPr>
            <p:ph type="title"/>
          </p:nvPr>
        </p:nvSpPr>
        <p:spPr/>
        <p:txBody>
          <a:bodyPr/>
          <a:lstStyle/>
          <a:p>
            <a:r>
              <a:rPr lang="en-US">
                <a:latin typeface="Scala Sans Pro"/>
              </a:rPr>
              <a:t>High Risk for Severe Illness: Flu vs. COVID-19 </a:t>
            </a:r>
            <a:endParaRPr lang="en-US" dirty="0"/>
          </a:p>
        </p:txBody>
      </p:sp>
      <p:sp>
        <p:nvSpPr>
          <p:cNvPr id="4" name="Text Placeholder 3">
            <a:extLst>
              <a:ext uri="{FF2B5EF4-FFF2-40B4-BE49-F238E27FC236}">
                <a16:creationId xmlns:a16="http://schemas.microsoft.com/office/drawing/2014/main" id="{7B2135A5-AD9E-4226-B689-5E4E91A5F55D}"/>
              </a:ext>
            </a:extLst>
          </p:cNvPr>
          <p:cNvSpPr>
            <a:spLocks noGrp="1"/>
          </p:cNvSpPr>
          <p:nvPr>
            <p:ph type="body" idx="1"/>
          </p:nvPr>
        </p:nvSpPr>
        <p:spPr>
          <a:xfrm>
            <a:off x="489059" y="1690688"/>
            <a:ext cx="5157787" cy="823912"/>
          </a:xfrm>
        </p:spPr>
        <p:txBody>
          <a:bodyPr/>
          <a:lstStyle/>
          <a:p>
            <a:r>
              <a:rPr lang="en-US" dirty="0"/>
              <a:t>Similarities </a:t>
            </a:r>
          </a:p>
        </p:txBody>
      </p:sp>
      <p:sp>
        <p:nvSpPr>
          <p:cNvPr id="5" name="Content Placeholder 4">
            <a:extLst>
              <a:ext uri="{FF2B5EF4-FFF2-40B4-BE49-F238E27FC236}">
                <a16:creationId xmlns:a16="http://schemas.microsoft.com/office/drawing/2014/main" id="{F4AA45C1-6EE7-4005-A5FD-048AEC02F8DA}"/>
              </a:ext>
            </a:extLst>
          </p:cNvPr>
          <p:cNvSpPr>
            <a:spLocks noGrp="1"/>
          </p:cNvSpPr>
          <p:nvPr>
            <p:ph sz="half" idx="2"/>
          </p:nvPr>
        </p:nvSpPr>
        <p:spPr>
          <a:xfrm>
            <a:off x="489058" y="2555049"/>
            <a:ext cx="5157787" cy="3684588"/>
          </a:xfrm>
        </p:spPr>
        <p:txBody>
          <a:bodyPr/>
          <a:lstStyle/>
          <a:p>
            <a:pPr marL="0" indent="0">
              <a:buNone/>
            </a:pPr>
            <a:r>
              <a:rPr lang="en-US" dirty="0"/>
              <a:t>Same high-risk populations:</a:t>
            </a:r>
          </a:p>
          <a:p>
            <a:r>
              <a:rPr lang="en-US" dirty="0"/>
              <a:t>Older adults</a:t>
            </a:r>
          </a:p>
          <a:p>
            <a:r>
              <a:rPr lang="en-US" dirty="0"/>
              <a:t>People with certain underlying medical conditions</a:t>
            </a:r>
          </a:p>
          <a:p>
            <a:r>
              <a:rPr lang="en-US" dirty="0"/>
              <a:t>Pregnant people</a:t>
            </a:r>
          </a:p>
        </p:txBody>
      </p:sp>
      <p:sp>
        <p:nvSpPr>
          <p:cNvPr id="6" name="Text Placeholder 5">
            <a:extLst>
              <a:ext uri="{FF2B5EF4-FFF2-40B4-BE49-F238E27FC236}">
                <a16:creationId xmlns:a16="http://schemas.microsoft.com/office/drawing/2014/main" id="{098DADD4-C57E-419A-90A8-FAE02DFE6123}"/>
              </a:ext>
            </a:extLst>
          </p:cNvPr>
          <p:cNvSpPr>
            <a:spLocks noGrp="1"/>
          </p:cNvSpPr>
          <p:nvPr>
            <p:ph type="body" sz="quarter" idx="3"/>
          </p:nvPr>
        </p:nvSpPr>
        <p:spPr>
          <a:xfrm>
            <a:off x="6422721" y="1676075"/>
            <a:ext cx="5183188" cy="823912"/>
          </a:xfrm>
        </p:spPr>
        <p:txBody>
          <a:bodyPr/>
          <a:lstStyle/>
          <a:p>
            <a:r>
              <a:rPr lang="en-US" dirty="0"/>
              <a:t>Differences </a:t>
            </a:r>
          </a:p>
        </p:txBody>
      </p:sp>
      <p:sp>
        <p:nvSpPr>
          <p:cNvPr id="7" name="Content Placeholder 6">
            <a:extLst>
              <a:ext uri="{FF2B5EF4-FFF2-40B4-BE49-F238E27FC236}">
                <a16:creationId xmlns:a16="http://schemas.microsoft.com/office/drawing/2014/main" id="{FD6D9FBF-DD69-4676-A641-26851342E8ED}"/>
              </a:ext>
            </a:extLst>
          </p:cNvPr>
          <p:cNvSpPr>
            <a:spLocks noGrp="1"/>
          </p:cNvSpPr>
          <p:nvPr>
            <p:ph sz="quarter" idx="4"/>
          </p:nvPr>
        </p:nvSpPr>
        <p:spPr>
          <a:xfrm>
            <a:off x="6519754" y="2555049"/>
            <a:ext cx="5183188" cy="3684588"/>
          </a:xfrm>
        </p:spPr>
        <p:txBody>
          <a:bodyPr/>
          <a:lstStyle/>
          <a:p>
            <a:r>
              <a:rPr lang="en-US" dirty="0"/>
              <a:t>Young children are at higher risk of severe illness from flu</a:t>
            </a:r>
          </a:p>
          <a:p>
            <a:endParaRPr lang="en-US" dirty="0"/>
          </a:p>
          <a:p>
            <a:r>
              <a:rPr lang="en-US" dirty="0"/>
              <a:t>School-aged children infected with COVID-19 are at higher risk of Multisystem Inflammatory Syndrome</a:t>
            </a:r>
          </a:p>
        </p:txBody>
      </p:sp>
      <p:sp>
        <p:nvSpPr>
          <p:cNvPr id="8" name="TextBox 7">
            <a:extLst>
              <a:ext uri="{FF2B5EF4-FFF2-40B4-BE49-F238E27FC236}">
                <a16:creationId xmlns:a16="http://schemas.microsoft.com/office/drawing/2014/main" id="{050E8850-1113-4D9F-9478-7B13160290A8}"/>
              </a:ext>
            </a:extLst>
          </p:cNvPr>
          <p:cNvSpPr txBox="1"/>
          <p:nvPr/>
        </p:nvSpPr>
        <p:spPr>
          <a:xfrm>
            <a:off x="5202195" y="6239636"/>
            <a:ext cx="1705232" cy="369332"/>
          </a:xfrm>
          <a:prstGeom prst="rect">
            <a:avLst/>
          </a:prstGeom>
          <a:noFill/>
        </p:spPr>
        <p:txBody>
          <a:bodyPr wrap="square" rtlCol="0">
            <a:spAutoFit/>
          </a:bodyPr>
          <a:lstStyle/>
          <a:p>
            <a:r>
              <a:rPr lang="en-US" dirty="0"/>
              <a:t>CDC, 2020</a:t>
            </a:r>
          </a:p>
        </p:txBody>
      </p:sp>
    </p:spTree>
    <p:extLst>
      <p:ext uri="{BB962C8B-B14F-4D97-AF65-F5344CB8AC3E}">
        <p14:creationId xmlns:p14="http://schemas.microsoft.com/office/powerpoint/2010/main" val="74150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38F3-E2C1-4A37-8682-EB6597D472A0}"/>
              </a:ext>
            </a:extLst>
          </p:cNvPr>
          <p:cNvSpPr>
            <a:spLocks noGrp="1"/>
          </p:cNvSpPr>
          <p:nvPr>
            <p:ph type="title"/>
          </p:nvPr>
        </p:nvSpPr>
        <p:spPr/>
        <p:txBody>
          <a:bodyPr>
            <a:normAutofit/>
          </a:bodyPr>
          <a:lstStyle/>
          <a:p>
            <a:r>
              <a:rPr lang="en-US" dirty="0"/>
              <a:t>The Flu Vaccine </a:t>
            </a:r>
          </a:p>
        </p:txBody>
      </p:sp>
      <p:sp>
        <p:nvSpPr>
          <p:cNvPr id="4" name="Text Placeholder 3">
            <a:extLst>
              <a:ext uri="{FF2B5EF4-FFF2-40B4-BE49-F238E27FC236}">
                <a16:creationId xmlns:a16="http://schemas.microsoft.com/office/drawing/2014/main" id="{4DF1A12B-D245-44CA-BB83-C204DA7363DF}"/>
              </a:ext>
            </a:extLst>
          </p:cNvPr>
          <p:cNvSpPr>
            <a:spLocks noGrp="1"/>
          </p:cNvSpPr>
          <p:nvPr>
            <p:ph type="body" idx="1"/>
          </p:nvPr>
        </p:nvSpPr>
        <p:spPr>
          <a:xfrm>
            <a:off x="797103" y="4960239"/>
            <a:ext cx="10515600" cy="1240248"/>
          </a:xfrm>
        </p:spPr>
        <p:txBody>
          <a:bodyPr>
            <a:normAutofit/>
          </a:bodyPr>
          <a:lstStyle/>
          <a:p>
            <a:r>
              <a:rPr lang="en-US" sz="2800" dirty="0"/>
              <a:t>The Why, Who, When and Special Considerations for How</a:t>
            </a:r>
          </a:p>
        </p:txBody>
      </p:sp>
    </p:spTree>
    <p:extLst>
      <p:ext uri="{BB962C8B-B14F-4D97-AF65-F5344CB8AC3E}">
        <p14:creationId xmlns:p14="http://schemas.microsoft.com/office/powerpoint/2010/main" val="2256237914"/>
      </p:ext>
    </p:extLst>
  </p:cSld>
  <p:clrMapOvr>
    <a:masterClrMapping/>
  </p:clrMapOvr>
</p:sld>
</file>

<file path=ppt/theme/theme1.xml><?xml version="1.0" encoding="utf-8"?>
<a:theme xmlns:a="http://schemas.openxmlformats.org/drawingml/2006/main" name="1_Office Theme">
  <a:themeElements>
    <a:clrScheme name="Custom 3">
      <a:dk1>
        <a:srgbClr val="3E4043"/>
      </a:dk1>
      <a:lt1>
        <a:srgbClr val="FFFFFF"/>
      </a:lt1>
      <a:dk2>
        <a:srgbClr val="97A0A9"/>
      </a:dk2>
      <a:lt2>
        <a:srgbClr val="ECE2CB"/>
      </a:lt2>
      <a:accent1>
        <a:srgbClr val="084A8E"/>
      </a:accent1>
      <a:accent2>
        <a:srgbClr val="498ECA"/>
      </a:accent2>
      <a:accent3>
        <a:srgbClr val="1B325A"/>
      </a:accent3>
      <a:accent4>
        <a:srgbClr val="3F4044"/>
      </a:accent4>
      <a:accent5>
        <a:srgbClr val="89C870"/>
      </a:accent5>
      <a:accent6>
        <a:srgbClr val="70AD47"/>
      </a:accent6>
      <a:hlink>
        <a:srgbClr val="00488F"/>
      </a:hlink>
      <a:folHlink>
        <a:srgbClr val="1931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09F62AC-24AA-F342-9C92-75605367C322}" vid="{A26490CA-1BF9-9E49-84EF-218F4AED92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3128</Words>
  <Application>Microsoft Macintosh PowerPoint</Application>
  <PresentationFormat>Widescreen</PresentationFormat>
  <Paragraphs>288</Paragraphs>
  <Slides>35</Slides>
  <Notes>30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Calibri Light</vt:lpstr>
      <vt:lpstr>Open Sans</vt:lpstr>
      <vt:lpstr>Scala Sans Pro</vt:lpstr>
      <vt:lpstr>1_Office Theme</vt:lpstr>
      <vt:lpstr>Office Theme</vt:lpstr>
      <vt:lpstr>Grab &amp; Go Flu &amp; COVID Professional Development Support </vt:lpstr>
      <vt:lpstr>Hold Here for Facilitator Information</vt:lpstr>
      <vt:lpstr>Session Goals</vt:lpstr>
      <vt:lpstr>Hold for quote/Opening discussion picture</vt:lpstr>
      <vt:lpstr>Flu vs. COVID-19</vt:lpstr>
      <vt:lpstr>The Symptoms: Flu vs. COVID-19</vt:lpstr>
      <vt:lpstr>How They Spread: Flu vs. COVID-19</vt:lpstr>
      <vt:lpstr>High Risk for Severe Illness: Flu vs. COVID-19 </vt:lpstr>
      <vt:lpstr>The Flu Vaccine </vt:lpstr>
      <vt:lpstr>Children and Child Care </vt:lpstr>
      <vt:lpstr>Who Should Get a Flu Vaccine &amp; When </vt:lpstr>
      <vt:lpstr>Special Considerations During COVID-19  </vt:lpstr>
      <vt:lpstr>Additional Prevention Measures</vt:lpstr>
      <vt:lpstr>Cleaning &amp; Sanitation</vt:lpstr>
      <vt:lpstr>Child Care Program Support </vt:lpstr>
      <vt:lpstr>Supporting Children and Families </vt:lpstr>
      <vt:lpstr>National &amp; Local Resources</vt:lpstr>
      <vt:lpstr>Center for Disease Control</vt:lpstr>
      <vt:lpstr>Roll your Sleeve Up to Fight Flu </vt:lpstr>
      <vt:lpstr>Multi Language Fact Sheets </vt:lpstr>
      <vt:lpstr>Print Materials </vt:lpstr>
      <vt:lpstr>Videos </vt:lpstr>
      <vt:lpstr>The American Academy of Pediatrics </vt:lpstr>
      <vt:lpstr>Recommendations for Prevention and Control of Influenza in Children </vt:lpstr>
      <vt:lpstr>Child Care Aware® of America  </vt:lpstr>
      <vt:lpstr>Child Care Aware™ of America </vt:lpstr>
      <vt:lpstr>Hold for Local Resources &amp; Regulations</vt:lpstr>
      <vt:lpstr>Reflections</vt:lpstr>
      <vt:lpstr>Business Considerations for the Flu</vt:lpstr>
      <vt:lpstr>Peer-to-Peer Connections </vt:lpstr>
      <vt:lpstr>Business Practice Support for the Flu </vt:lpstr>
      <vt:lpstr>Supporting a Community Vaccination Clinic </vt:lpstr>
      <vt:lpstr>Wrap Up &amp; Questions</vt:lpstr>
      <vt:lpstr>Referenced Resource Websites &amp; Abbreviations</vt:lpstr>
      <vt:lpstr>Hold for Agency/Facilitator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 &amp; COVID Professional Development Support </dc:title>
  <dc:creator>Courtney Penn</dc:creator>
  <cp:lastModifiedBy>Meghan Cornwell</cp:lastModifiedBy>
  <cp:revision>5</cp:revision>
  <dcterms:created xsi:type="dcterms:W3CDTF">2020-09-29T15:56:19Z</dcterms:created>
  <dcterms:modified xsi:type="dcterms:W3CDTF">2020-10-05T14:52:41Z</dcterms:modified>
</cp:coreProperties>
</file>