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8" r:id="rId5"/>
    <p:sldId id="309" r:id="rId6"/>
    <p:sldId id="310" r:id="rId7"/>
    <p:sldId id="311" r:id="rId8"/>
    <p:sldId id="312" r:id="rId9"/>
    <p:sldId id="313" r:id="rId10"/>
    <p:sldId id="316" r:id="rId11"/>
    <p:sldId id="315" r:id="rId12"/>
    <p:sldId id="314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2" r:id="rId28"/>
    <p:sldId id="331" r:id="rId29"/>
    <p:sldId id="333" r:id="rId30"/>
    <p:sldId id="334" r:id="rId31"/>
    <p:sldId id="335" r:id="rId32"/>
    <p:sldId id="336" r:id="rId33"/>
    <p:sldId id="338" r:id="rId34"/>
    <p:sldId id="337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15B"/>
    <a:srgbClr val="004890"/>
    <a:srgbClr val="4A8ECC"/>
    <a:srgbClr val="8AC871"/>
    <a:srgbClr val="558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D239E-B151-C6F4-C834-FF92CA9557D3}" v="6" dt="2018-10-12T20:56:16.379"/>
    <p1510:client id="{7FF2CC30-D3D2-5958-2B8B-9D01479AD3D2}" v="38" dt="2019-10-18T14:32:21.814"/>
    <p1510:client id="{DAF48482-3C1D-C143-B8F1-9753E51344E1}" v="1" dt="2018-10-12T17:30:23.712"/>
    <p1510:client id="{FEC1C45B-AFAE-DB3D-D8CC-4CA74AA1EF26}" v="2" dt="2019-10-18T14:13:23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0E37-AD24-4D38-A0CA-D9A0D78D17B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C8EB-F563-4D18-8DE8-1A4DFAF6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0E37-AD24-4D38-A0CA-D9A0D78D17B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C8EB-F563-4D18-8DE8-1A4DFAF6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3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0E37-AD24-4D38-A0CA-D9A0D78D17B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C8EB-F563-4D18-8DE8-1A4DFAF6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5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0E37-AD24-4D38-A0CA-D9A0D78D17B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C8EB-F563-4D18-8DE8-1A4DFAF6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0E37-AD24-4D38-A0CA-D9A0D78D17B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C8EB-F563-4D18-8DE8-1A4DFAF6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0E37-AD24-4D38-A0CA-D9A0D78D17B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C8EB-F563-4D18-8DE8-1A4DFAF6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0E37-AD24-4D38-A0CA-D9A0D78D17B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C8EB-F563-4D18-8DE8-1A4DFAF6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1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0E37-AD24-4D38-A0CA-D9A0D78D17B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C8EB-F563-4D18-8DE8-1A4DFAF6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0E37-AD24-4D38-A0CA-D9A0D78D17B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C8EB-F563-4D18-8DE8-1A4DFAF6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0E37-AD24-4D38-A0CA-D9A0D78D17B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C8EB-F563-4D18-8DE8-1A4DFAF6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0E37-AD24-4D38-A0CA-D9A0D78D17B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C8EB-F563-4D18-8DE8-1A4DFAF6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0E37-AD24-4D38-A0CA-D9A0D78D17BD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C8EB-F563-4D18-8DE8-1A4DFAF69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00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3612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ALABAMA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3024" y="1009650"/>
            <a:ext cx="2619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12" y="123825"/>
            <a:ext cx="3948513" cy="6474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199" y="824984"/>
            <a:ext cx="2933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rgbClr val="1931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rgbClr val="1931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rgbClr val="1931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solidFill>
                <a:srgbClr val="1931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8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GEORGIA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3024" y="1009650"/>
            <a:ext cx="2619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08" y="221813"/>
            <a:ext cx="5163718" cy="5770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197" y="1885951"/>
            <a:ext cx="319087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HAWAII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3024" y="1009650"/>
            <a:ext cx="2619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4" y="1240482"/>
            <a:ext cx="5189522" cy="3533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6450" y="1240482"/>
            <a:ext cx="502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3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IDAHO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58" y="262416"/>
            <a:ext cx="3570967" cy="5730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4500" y="1095375"/>
            <a:ext cx="525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8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ILLINOIS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84" y="359184"/>
            <a:ext cx="3103075" cy="5633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4075" y="1030350"/>
            <a:ext cx="45624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9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97480"/>
            <a:ext cx="3876675" cy="6415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3449" y="870898"/>
            <a:ext cx="29718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Insert compelling fact here</a:t>
            </a:r>
            <a:br>
              <a:rPr lang="en-US" sz="3600" b="1" dirty="0"/>
            </a:br>
            <a:endParaRPr lang="en-US" sz="3600" b="1" dirty="0"/>
          </a:p>
          <a:p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2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IOWA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94" y="495300"/>
            <a:ext cx="7354740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7524" y="1000123"/>
            <a:ext cx="55149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9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KANSAS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68" y="485775"/>
            <a:ext cx="8859114" cy="5162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2674" y="1212709"/>
            <a:ext cx="76962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9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KENTUCKY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65" y="1254690"/>
            <a:ext cx="8575871" cy="4117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690" y="361920"/>
            <a:ext cx="6889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5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LOUISIANA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54" y="114300"/>
            <a:ext cx="6683241" cy="6364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5150" y="315997"/>
            <a:ext cx="33718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59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59" y="66675"/>
            <a:ext cx="4193065" cy="6528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0505" y="2133601"/>
            <a:ext cx="2905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9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70357"/>
            <a:ext cx="7777555" cy="5996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268" y="5992717"/>
            <a:ext cx="2556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ALASKA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399" y="1009650"/>
            <a:ext cx="27717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9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MARYLAND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" y="323849"/>
            <a:ext cx="9686670" cy="5257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2575" y="2762250"/>
            <a:ext cx="43815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32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2" y="5992717"/>
            <a:ext cx="5203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MASSACHUSETTS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97" y="228599"/>
            <a:ext cx="9605334" cy="5248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0174" y="1809750"/>
            <a:ext cx="6133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5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MICHIGAN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6" y="271057"/>
            <a:ext cx="5436799" cy="55010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1597" y="2676525"/>
            <a:ext cx="4810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5404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MINNESOTA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18" y="117685"/>
            <a:ext cx="5497957" cy="6442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1238250"/>
            <a:ext cx="33242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24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MISSOURI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3024" y="1009650"/>
            <a:ext cx="2619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00" y="152399"/>
            <a:ext cx="6366500" cy="6072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1808" y="1815954"/>
            <a:ext cx="3740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5362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MISSISSIPPI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3024" y="1009650"/>
            <a:ext cx="2619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95842"/>
            <a:ext cx="3970086" cy="6666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5375" y="1009650"/>
            <a:ext cx="25431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77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35" y="142875"/>
            <a:ext cx="8464240" cy="5808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1769651"/>
            <a:ext cx="7096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0974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NEBRASKA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532537"/>
            <a:ext cx="8249019" cy="4525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1949" y="1533525"/>
            <a:ext cx="51625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206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NEVADA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41" y="0"/>
            <a:ext cx="4270509" cy="6645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6136" y="971550"/>
            <a:ext cx="354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3760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346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HAMPSHIRE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62" y="228600"/>
            <a:ext cx="2950117" cy="5909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5950" y="1400175"/>
            <a:ext cx="4238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528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018" y="5992717"/>
            <a:ext cx="3822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ARIZONA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3024" y="1009650"/>
            <a:ext cx="2619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24" y="66675"/>
            <a:ext cx="5351751" cy="6258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4999" y="1085850"/>
            <a:ext cx="38950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8482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JERSEY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90" y="172943"/>
            <a:ext cx="2507386" cy="5484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0675" y="1495425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3405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MEXICO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04" y="314325"/>
            <a:ext cx="5448327" cy="552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6700" y="963818"/>
            <a:ext cx="4171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0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YORK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7" y="690543"/>
            <a:ext cx="6024303" cy="4746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5625" y="1047750"/>
            <a:ext cx="3695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8643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NORTH CAROLINA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451752"/>
            <a:ext cx="10885267" cy="4806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9049" y="1400175"/>
            <a:ext cx="6715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6471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NORTH DAKOTA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81" y="247650"/>
            <a:ext cx="8101120" cy="5592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6453" y="1027820"/>
            <a:ext cx="67341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1007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56" y="95250"/>
            <a:ext cx="5443994" cy="6259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3299" y="1314450"/>
            <a:ext cx="5114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6399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OKLAHOMA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0" y="190500"/>
            <a:ext cx="9333726" cy="5452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7675" y="895350"/>
            <a:ext cx="5753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1763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OREGON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30" y="131055"/>
            <a:ext cx="7420735" cy="6310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8125" y="1706895"/>
            <a:ext cx="5467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4049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PENNSYLVANIA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56" y="248428"/>
            <a:ext cx="8762573" cy="5437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1197711"/>
            <a:ext cx="7353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3931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RHODE ISLAND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1314449"/>
            <a:ext cx="2503140" cy="3057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6425" y="1350529"/>
            <a:ext cx="4362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417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ARKANSAS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3024" y="1009650"/>
            <a:ext cx="2619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24" y="353917"/>
            <a:ext cx="6489986" cy="60373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0975" y="657225"/>
            <a:ext cx="4533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Insert compelling fact here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91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 CAROLINA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419224"/>
            <a:ext cx="4379862" cy="3511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0208" y="1734056"/>
            <a:ext cx="3872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9451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 DAKOTA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14" y="412979"/>
            <a:ext cx="7819907" cy="5579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1620" y="990600"/>
            <a:ext cx="67510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918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3" y="1679056"/>
            <a:ext cx="11584756" cy="3216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2238375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6576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87" y="74314"/>
            <a:ext cx="6504888" cy="6542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0125" y="1992939"/>
            <a:ext cx="4505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1018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UTAH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1" y="209550"/>
            <a:ext cx="5042840" cy="6186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3875" y="2152650"/>
            <a:ext cx="3714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9178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VERMONT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5808" y="1464974"/>
            <a:ext cx="3872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8" y="557212"/>
            <a:ext cx="2664316" cy="50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7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VIRGINIA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57" y="249559"/>
            <a:ext cx="10684796" cy="5455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0225" y="21336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2982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WASHINGTON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62" y="171450"/>
            <a:ext cx="7828113" cy="5922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1759" y="1695450"/>
            <a:ext cx="67975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344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WEST VIRGINIA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83" y="904875"/>
            <a:ext cx="3994131" cy="3933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6975" y="1457325"/>
            <a:ext cx="3800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5174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WISCONSIN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24" y="158105"/>
            <a:ext cx="5566504" cy="6080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6674" y="1571625"/>
            <a:ext cx="47148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823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68" y="5992717"/>
            <a:ext cx="4031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CALIFORNIA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4498" y="1047750"/>
            <a:ext cx="4305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 </a:t>
            </a:r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49" y="200024"/>
            <a:ext cx="3028949" cy="59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33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WYOMING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00" y="257175"/>
            <a:ext cx="6565275" cy="565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3275" y="1217552"/>
            <a:ext cx="55435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83878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547978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latin typeface="Open Sans"/>
              </a:rPr>
              <a:t>WASHINGTON, D.C.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36" y="1055915"/>
            <a:ext cx="3581401" cy="3581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9300" y="1323121"/>
            <a:ext cx="33963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136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COLORADO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3024" y="1009650"/>
            <a:ext cx="2619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345991"/>
            <a:ext cx="7429499" cy="6031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3773" y="1228530"/>
            <a:ext cx="5857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Insert compelling fact here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813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CONNECTICUT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3024" y="1009650"/>
            <a:ext cx="2619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194654"/>
            <a:ext cx="6248399" cy="5798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1461" y="1143417"/>
            <a:ext cx="48434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Insert compelling fact here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3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DELAWARE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3024" y="1009650"/>
            <a:ext cx="2619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5450" y="1009650"/>
            <a:ext cx="45339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Insert compelling fact here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2" y="200915"/>
            <a:ext cx="3109913" cy="55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2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43" y="5992717"/>
            <a:ext cx="414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FLORIDA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66" y="5772150"/>
            <a:ext cx="1755333" cy="99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3024" y="1009650"/>
            <a:ext cx="2619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compelling fact here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4" y="427948"/>
            <a:ext cx="6696076" cy="6001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199" y="2057399"/>
            <a:ext cx="40576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Insert compelling fact here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0271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9315B"/>
      </a:dk1>
      <a:lt1>
        <a:srgbClr val="FFFFFF"/>
      </a:lt1>
      <a:dk2>
        <a:srgbClr val="004890"/>
      </a:dk2>
      <a:lt2>
        <a:srgbClr val="FFFFFF"/>
      </a:lt2>
      <a:accent1>
        <a:srgbClr val="558A49"/>
      </a:accent1>
      <a:accent2>
        <a:srgbClr val="2F4A27"/>
      </a:accent2>
      <a:accent3>
        <a:srgbClr val="A5A5A5"/>
      </a:accent3>
      <a:accent4>
        <a:srgbClr val="558A4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B0C0F6304834BA2724205DEBA4D41" ma:contentTypeVersion="15" ma:contentTypeDescription="Create a new document." ma:contentTypeScope="" ma:versionID="20e3b9608db22209417346294f1e105d">
  <xsd:schema xmlns:xsd="http://www.w3.org/2001/XMLSchema" xmlns:xs="http://www.w3.org/2001/XMLSchema" xmlns:p="http://schemas.microsoft.com/office/2006/metadata/properties" xmlns:ns2="57a68341-af1b-4010-8ef0-46d0a2328a7c" xmlns:ns3="177b50d9-90a8-4819-a746-ec546e99e2c1" targetNamespace="http://schemas.microsoft.com/office/2006/metadata/properties" ma:root="true" ma:fieldsID="5c47b0ea9e3196083daba62df007b135" ns2:_="" ns3:_="">
    <xsd:import namespace="57a68341-af1b-4010-8ef0-46d0a2328a7c"/>
    <xsd:import namespace="177b50d9-90a8-4819-a746-ec546e99e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KeywordsFIN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68341-af1b-4010-8ef0-46d0a2328a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ywordsFINAL" ma:index="21" nillable="true" ma:displayName="Keywords FINAL" ma:format="Dropdown" ma:internalName="KeywordsFINAL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b50d9-90a8-4819-a746-ec546e99e2c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wordsFINAL xmlns="57a68341-af1b-4010-8ef0-46d0a2328a7c" xsi:nil="true"/>
  </documentManagement>
</p:properties>
</file>

<file path=customXml/itemProps1.xml><?xml version="1.0" encoding="utf-8"?>
<ds:datastoreItem xmlns:ds="http://schemas.openxmlformats.org/officeDocument/2006/customXml" ds:itemID="{C73F5B60-91A9-4CB0-807B-259696310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a68341-af1b-4010-8ef0-46d0a2328a7c"/>
    <ds:schemaRef ds:uri="177b50d9-90a8-4819-a746-ec546e99e2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4BCB71-C847-4AB3-B2CB-E985764B63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1B9CE1-BE53-4F90-AF27-AECC379C46DF}">
  <ds:schemaRefs>
    <ds:schemaRef ds:uri="http://schemas.microsoft.com/office/2006/metadata/properties"/>
    <ds:schemaRef ds:uri="http://schemas.microsoft.com/office/infopath/2007/PartnerControls"/>
    <ds:schemaRef ds:uri="57a68341-af1b-4010-8ef0-46d0a2328a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315</Words>
  <Application>Microsoft Office PowerPoint</Application>
  <PresentationFormat>Widescreen</PresentationFormat>
  <Paragraphs>262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Adina Young</dc:creator>
  <cp:lastModifiedBy>Kristina Haynie</cp:lastModifiedBy>
  <cp:revision>216</cp:revision>
  <dcterms:created xsi:type="dcterms:W3CDTF">2016-12-06T17:30:49Z</dcterms:created>
  <dcterms:modified xsi:type="dcterms:W3CDTF">2019-10-18T16:34:00Z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0x010100654B0C0F6304834BA2724205DEBA4D41</vt:lpwstr>
  </property>
</Properties>
</file>